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fad3e0dc11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987af144947a1"/>
  </p:sldMasterIdLst>
  <p:sldIdLst>
    <p:sldId xmlns:r="http://schemas.openxmlformats.org/officeDocument/2006/relationships" id="256" r:id="R960ff4350a424f2f"/>
    <p:sldId xmlns:r="http://schemas.openxmlformats.org/officeDocument/2006/relationships" id="257" r:id="R36bbf870f0754e6a"/>
    <p:sldId xmlns:r="http://schemas.openxmlformats.org/officeDocument/2006/relationships" id="258" r:id="R9a7e9604ed3c4832"/>
    <p:sldId xmlns:r="http://schemas.openxmlformats.org/officeDocument/2006/relationships" id="259" r:id="R89a21222a1664442"/>
    <p:sldId xmlns:r="http://schemas.openxmlformats.org/officeDocument/2006/relationships" id="260" r:id="Rbf4eb11515ed4aa3"/>
    <p:sldId xmlns:r="http://schemas.openxmlformats.org/officeDocument/2006/relationships" id="261" r:id="Rbbb5514d366a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987af144947a1" /><Relationship Type="http://schemas.openxmlformats.org/officeDocument/2006/relationships/slide" Target="/ppt/slides/slide1.xml" Id="R960ff4350a424f2f" /><Relationship Type="http://schemas.openxmlformats.org/officeDocument/2006/relationships/slide" Target="/ppt/slides/slide2.xml" Id="R36bbf870f0754e6a" /><Relationship Type="http://schemas.openxmlformats.org/officeDocument/2006/relationships/slide" Target="/ppt/slides/slide3.xml" Id="R9a7e9604ed3c4832" /><Relationship Type="http://schemas.openxmlformats.org/officeDocument/2006/relationships/slide" Target="/ppt/slides/slide4.xml" Id="R89a21222a1664442" /><Relationship Type="http://schemas.openxmlformats.org/officeDocument/2006/relationships/slide" Target="/ppt/slides/slide5.xml" Id="Rbf4eb11515ed4aa3" /><Relationship Type="http://schemas.openxmlformats.org/officeDocument/2006/relationships/slide" Target="/ppt/slides/slide6.xml" Id="Rbbb5514d366a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41256f906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834f80d3847cf" /><Relationship Type="http://schemas.openxmlformats.org/officeDocument/2006/relationships/theme" Target="/ppt/slideMasters/theme/theme1.xml" Id="R82c6ec7d38024e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834f80d38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39d5ef8cc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eba220184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edea74e1347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c8b119be2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2effecf24a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39423742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