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9823e1546748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efb1032ada4506"/>
  </p:sldMasterIdLst>
  <p:sldIdLst>
    <p:sldId xmlns:r="http://schemas.openxmlformats.org/officeDocument/2006/relationships" id="256" r:id="R1b1af71c0d164d00"/>
    <p:sldId xmlns:r="http://schemas.openxmlformats.org/officeDocument/2006/relationships" id="257" r:id="R3a02726692394e0a"/>
    <p:sldId xmlns:r="http://schemas.openxmlformats.org/officeDocument/2006/relationships" id="258" r:id="R09fb693f00f547b1"/>
    <p:sldId xmlns:r="http://schemas.openxmlformats.org/officeDocument/2006/relationships" id="259" r:id="R3e22aa690dfd4f7a"/>
    <p:sldId xmlns:r="http://schemas.openxmlformats.org/officeDocument/2006/relationships" id="260" r:id="R2061ed250ecc4396"/>
    <p:sldId xmlns:r="http://schemas.openxmlformats.org/officeDocument/2006/relationships" id="261" r:id="R728df704aef44a9a"/>
    <p:sldId xmlns:r="http://schemas.openxmlformats.org/officeDocument/2006/relationships" id="262" r:id="Rbb58fba5060845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efb1032ada4506" /><Relationship Type="http://schemas.openxmlformats.org/officeDocument/2006/relationships/slide" Target="/ppt/slides/slide1.xml" Id="R1b1af71c0d164d00" /><Relationship Type="http://schemas.openxmlformats.org/officeDocument/2006/relationships/slide" Target="/ppt/slides/slide2.xml" Id="R3a02726692394e0a" /><Relationship Type="http://schemas.openxmlformats.org/officeDocument/2006/relationships/slide" Target="/ppt/slides/slide3.xml" Id="R09fb693f00f547b1" /><Relationship Type="http://schemas.openxmlformats.org/officeDocument/2006/relationships/slide" Target="/ppt/slides/slide4.xml" Id="R3e22aa690dfd4f7a" /><Relationship Type="http://schemas.openxmlformats.org/officeDocument/2006/relationships/slide" Target="/ppt/slides/slide5.xml" Id="R2061ed250ecc4396" /><Relationship Type="http://schemas.openxmlformats.org/officeDocument/2006/relationships/slide" Target="/ppt/slides/slide6.xml" Id="R728df704aef44a9a" /><Relationship Type="http://schemas.openxmlformats.org/officeDocument/2006/relationships/slide" Target="/ppt/slides/slide7.xml" Id="Rbb58fba5060845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3bfacf6f8949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52e7ecc604ad3" /><Relationship Type="http://schemas.openxmlformats.org/officeDocument/2006/relationships/theme" Target="/ppt/slideMasters/theme/theme1.xml" Id="R49afeff8f50e48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952e7ecc604a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bd412d48748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9e66090054c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3c26dc24c4a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373c0945547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df9d6c78e42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55e9c04614a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7342e474a44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WIIG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WIIG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16 764 964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22 888 918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MARISTUEN CAROLINE E WIIG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ANDERS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WIIG EIENDOM AS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ØYVIND  –  11,1 %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MARISTUEN ANDERS WIIG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OVE ARILD WIIG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Kobbervikdalen 117C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916 728 921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