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4a0f95834448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3ed9d621164766"/>
  </p:sldMasterIdLst>
  <p:sldIdLst>
    <p:sldId xmlns:r="http://schemas.openxmlformats.org/officeDocument/2006/relationships" id="256" r:id="Rfb5adf38d19c4b05"/>
    <p:sldId xmlns:r="http://schemas.openxmlformats.org/officeDocument/2006/relationships" id="257" r:id="R32b0c479afea439b"/>
    <p:sldId xmlns:r="http://schemas.openxmlformats.org/officeDocument/2006/relationships" id="258" r:id="Rbe61a2fb6dfb405d"/>
    <p:sldId xmlns:r="http://schemas.openxmlformats.org/officeDocument/2006/relationships" id="259" r:id="R8fa896673063476c"/>
    <p:sldId xmlns:r="http://schemas.openxmlformats.org/officeDocument/2006/relationships" id="260" r:id="R52d2807d3f4b4754"/>
    <p:sldId xmlns:r="http://schemas.openxmlformats.org/officeDocument/2006/relationships" id="261" r:id="Rdd837497f1114d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3ed9d621164766" /><Relationship Type="http://schemas.openxmlformats.org/officeDocument/2006/relationships/slide" Target="/ppt/slides/slide1.xml" Id="Rfb5adf38d19c4b05" /><Relationship Type="http://schemas.openxmlformats.org/officeDocument/2006/relationships/slide" Target="/ppt/slides/slide2.xml" Id="R32b0c479afea439b" /><Relationship Type="http://schemas.openxmlformats.org/officeDocument/2006/relationships/slide" Target="/ppt/slides/slide3.xml" Id="Rbe61a2fb6dfb405d" /><Relationship Type="http://schemas.openxmlformats.org/officeDocument/2006/relationships/slide" Target="/ppt/slides/slide4.xml" Id="R8fa896673063476c" /><Relationship Type="http://schemas.openxmlformats.org/officeDocument/2006/relationships/slide" Target="/ppt/slides/slide5.xml" Id="R52d2807d3f4b4754" /><Relationship Type="http://schemas.openxmlformats.org/officeDocument/2006/relationships/slide" Target="/ppt/slides/slide6.xml" Id="Rdd837497f1114d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7159cfd44041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ddcafa61f4628" /><Relationship Type="http://schemas.openxmlformats.org/officeDocument/2006/relationships/theme" Target="/ppt/slideMasters/theme/theme1.xml" Id="R7ba93134370244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6ddcafa61f46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38a65af6a41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b67ea07164f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fd15d7dab49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569bdb8f44d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494cd320e4b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053b63a464c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HARDINGART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HARDINGART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785 131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−95 027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138 555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3 007 628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