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ae6364db2e4f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7208a0ef0b46e3"/>
  </p:sldMasterIdLst>
  <p:sldIdLst>
    <p:sldId xmlns:r="http://schemas.openxmlformats.org/officeDocument/2006/relationships" id="256" r:id="Red88cc0154c44449"/>
    <p:sldId xmlns:r="http://schemas.openxmlformats.org/officeDocument/2006/relationships" id="257" r:id="Recc72c6d003544b0"/>
    <p:sldId xmlns:r="http://schemas.openxmlformats.org/officeDocument/2006/relationships" id="258" r:id="R8c3108524ada4e41"/>
    <p:sldId xmlns:r="http://schemas.openxmlformats.org/officeDocument/2006/relationships" id="259" r:id="R71a223e2aa2344b3"/>
    <p:sldId xmlns:r="http://schemas.openxmlformats.org/officeDocument/2006/relationships" id="260" r:id="R4e053047247e4198"/>
    <p:sldId xmlns:r="http://schemas.openxmlformats.org/officeDocument/2006/relationships" id="261" r:id="R4c1fb3dbc0734a54"/>
    <p:sldId xmlns:r="http://schemas.openxmlformats.org/officeDocument/2006/relationships" id="262" r:id="Reaacc001838343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7208a0ef0b46e3" /><Relationship Type="http://schemas.openxmlformats.org/officeDocument/2006/relationships/slide" Target="/ppt/slides/slide1.xml" Id="Red88cc0154c44449" /><Relationship Type="http://schemas.openxmlformats.org/officeDocument/2006/relationships/slide" Target="/ppt/slides/slide2.xml" Id="Recc72c6d003544b0" /><Relationship Type="http://schemas.openxmlformats.org/officeDocument/2006/relationships/slide" Target="/ppt/slides/slide3.xml" Id="R8c3108524ada4e41" /><Relationship Type="http://schemas.openxmlformats.org/officeDocument/2006/relationships/slide" Target="/ppt/slides/slide4.xml" Id="R71a223e2aa2344b3" /><Relationship Type="http://schemas.openxmlformats.org/officeDocument/2006/relationships/slide" Target="/ppt/slides/slide5.xml" Id="R4e053047247e4198" /><Relationship Type="http://schemas.openxmlformats.org/officeDocument/2006/relationships/slide" Target="/ppt/slides/slide6.xml" Id="R4c1fb3dbc0734a54" /><Relationship Type="http://schemas.openxmlformats.org/officeDocument/2006/relationships/slide" Target="/ppt/slides/slide7.xml" Id="Reaacc001838343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c4e21ba79542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58e03c4e448bd" /><Relationship Type="http://schemas.openxmlformats.org/officeDocument/2006/relationships/theme" Target="/ppt/slideMasters/theme/theme1.xml" Id="R778477876c4e44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858e03c4e448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8bf53475f46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7ab39e4874c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de00f3e8044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c7c10a74741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40ac3649f4f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3805bf7354d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b6504988c4c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H TORJUSEN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H TORJUSEN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868 683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674 557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521 751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2 731 461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3 579 459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 OG BEDRIFTSUTVIKLING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916 822 413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