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239be1f8f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ac0d2bfe746e1"/>
  </p:sldMasterIdLst>
  <p:sldIdLst>
    <p:sldId xmlns:r="http://schemas.openxmlformats.org/officeDocument/2006/relationships" id="256" r:id="Rb42dbc071a9c4a83"/>
    <p:sldId xmlns:r="http://schemas.openxmlformats.org/officeDocument/2006/relationships" id="257" r:id="R68439c4ceba445d3"/>
    <p:sldId xmlns:r="http://schemas.openxmlformats.org/officeDocument/2006/relationships" id="258" r:id="R51865e3e8f734756"/>
    <p:sldId xmlns:r="http://schemas.openxmlformats.org/officeDocument/2006/relationships" id="259" r:id="R280c288f43f14b0d"/>
    <p:sldId xmlns:r="http://schemas.openxmlformats.org/officeDocument/2006/relationships" id="260" r:id="R751d830c8d0f43b0"/>
    <p:sldId xmlns:r="http://schemas.openxmlformats.org/officeDocument/2006/relationships" id="261" r:id="Ra7102e9dff024e61"/>
    <p:sldId xmlns:r="http://schemas.openxmlformats.org/officeDocument/2006/relationships" id="262" r:id="R65bb08d58f5c48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ac0d2bfe746e1" /><Relationship Type="http://schemas.openxmlformats.org/officeDocument/2006/relationships/slide" Target="/ppt/slides/slide1.xml" Id="Rb42dbc071a9c4a83" /><Relationship Type="http://schemas.openxmlformats.org/officeDocument/2006/relationships/slide" Target="/ppt/slides/slide2.xml" Id="R68439c4ceba445d3" /><Relationship Type="http://schemas.openxmlformats.org/officeDocument/2006/relationships/slide" Target="/ppt/slides/slide3.xml" Id="R51865e3e8f734756" /><Relationship Type="http://schemas.openxmlformats.org/officeDocument/2006/relationships/slide" Target="/ppt/slides/slide4.xml" Id="R280c288f43f14b0d" /><Relationship Type="http://schemas.openxmlformats.org/officeDocument/2006/relationships/slide" Target="/ppt/slides/slide5.xml" Id="R751d830c8d0f43b0" /><Relationship Type="http://schemas.openxmlformats.org/officeDocument/2006/relationships/slide" Target="/ppt/slides/slide6.xml" Id="Ra7102e9dff024e61" /><Relationship Type="http://schemas.openxmlformats.org/officeDocument/2006/relationships/slide" Target="/ppt/slides/slide7.xml" Id="R65bb08d58f5c48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fb7444db7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5c3f6a49a4dcb" /><Relationship Type="http://schemas.openxmlformats.org/officeDocument/2006/relationships/theme" Target="/ppt/slideMasters/theme/theme1.xml" Id="R06500f04a5b6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5c3f6a49a4d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bf2e367240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7d66f943b43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84de55cb242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b6d8c756141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7ef32bb02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09bed836a4f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2e750201440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PER-ERIK BURUD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BURUD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15 545 929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16 445 954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87 261 160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107 721 384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BURUD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BURUD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Cito Eiendom AS, 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