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0d751b47a42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6de2d068e42a4"/>
  </p:sldMasterIdLst>
  <p:sldIdLst>
    <p:sldId xmlns:r="http://schemas.openxmlformats.org/officeDocument/2006/relationships" id="256" r:id="Rced71de1e54a4290"/>
    <p:sldId xmlns:r="http://schemas.openxmlformats.org/officeDocument/2006/relationships" id="257" r:id="Rc3098cd4b0e941f0"/>
    <p:sldId xmlns:r="http://schemas.openxmlformats.org/officeDocument/2006/relationships" id="258" r:id="Rf6526650162f4472"/>
    <p:sldId xmlns:r="http://schemas.openxmlformats.org/officeDocument/2006/relationships" id="259" r:id="R1de3feb3f2d84d94"/>
    <p:sldId xmlns:r="http://schemas.openxmlformats.org/officeDocument/2006/relationships" id="260" r:id="R3ab9e829e89c480b"/>
    <p:sldId xmlns:r="http://schemas.openxmlformats.org/officeDocument/2006/relationships" id="261" r:id="Rb63b0cb2e0d348bd"/>
    <p:sldId xmlns:r="http://schemas.openxmlformats.org/officeDocument/2006/relationships" id="262" r:id="R1068d3d2e9a1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6de2d068e42a4" /><Relationship Type="http://schemas.openxmlformats.org/officeDocument/2006/relationships/slide" Target="/ppt/slides/slide1.xml" Id="Rced71de1e54a4290" /><Relationship Type="http://schemas.openxmlformats.org/officeDocument/2006/relationships/slide" Target="/ppt/slides/slide2.xml" Id="Rc3098cd4b0e941f0" /><Relationship Type="http://schemas.openxmlformats.org/officeDocument/2006/relationships/slide" Target="/ppt/slides/slide3.xml" Id="Rf6526650162f4472" /><Relationship Type="http://schemas.openxmlformats.org/officeDocument/2006/relationships/slide" Target="/ppt/slides/slide4.xml" Id="R1de3feb3f2d84d94" /><Relationship Type="http://schemas.openxmlformats.org/officeDocument/2006/relationships/slide" Target="/ppt/slides/slide5.xml" Id="R3ab9e829e89c480b" /><Relationship Type="http://schemas.openxmlformats.org/officeDocument/2006/relationships/slide" Target="/ppt/slides/slide6.xml" Id="Rb63b0cb2e0d348bd" /><Relationship Type="http://schemas.openxmlformats.org/officeDocument/2006/relationships/slide" Target="/ppt/slides/slide7.xml" Id="R1068d3d2e9a1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25df7df72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41dae7dde4e16" /><Relationship Type="http://schemas.openxmlformats.org/officeDocument/2006/relationships/theme" Target="/ppt/slideMasters/theme/theme1.xml" Id="Rdfaffccd4ffa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41dae7dde4e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b9a9b6307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bd766df63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38b8247e2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b6bf53134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845902c5a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d324d5f8041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c0a4c13e1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