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e191368fc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fc36931064e15"/>
  </p:sldMasterIdLst>
  <p:sldIdLst>
    <p:sldId xmlns:r="http://schemas.openxmlformats.org/officeDocument/2006/relationships" id="256" r:id="Rbc8dc82288d34d74"/>
    <p:sldId xmlns:r="http://schemas.openxmlformats.org/officeDocument/2006/relationships" id="257" r:id="R80813b707e2a4c5e"/>
    <p:sldId xmlns:r="http://schemas.openxmlformats.org/officeDocument/2006/relationships" id="258" r:id="R365b01e70029468c"/>
    <p:sldId xmlns:r="http://schemas.openxmlformats.org/officeDocument/2006/relationships" id="259" r:id="R849a7df32c104d18"/>
    <p:sldId xmlns:r="http://schemas.openxmlformats.org/officeDocument/2006/relationships" id="260" r:id="Rf6d77679571347ac"/>
    <p:sldId xmlns:r="http://schemas.openxmlformats.org/officeDocument/2006/relationships" id="261" r:id="R5772f986520546f2"/>
    <p:sldId xmlns:r="http://schemas.openxmlformats.org/officeDocument/2006/relationships" id="262" r:id="R1ac52dcc7f29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fc36931064e15" /><Relationship Type="http://schemas.openxmlformats.org/officeDocument/2006/relationships/slide" Target="/ppt/slides/slide1.xml" Id="Rbc8dc82288d34d74" /><Relationship Type="http://schemas.openxmlformats.org/officeDocument/2006/relationships/slide" Target="/ppt/slides/slide2.xml" Id="R80813b707e2a4c5e" /><Relationship Type="http://schemas.openxmlformats.org/officeDocument/2006/relationships/slide" Target="/ppt/slides/slide3.xml" Id="R365b01e70029468c" /><Relationship Type="http://schemas.openxmlformats.org/officeDocument/2006/relationships/slide" Target="/ppt/slides/slide4.xml" Id="R849a7df32c104d18" /><Relationship Type="http://schemas.openxmlformats.org/officeDocument/2006/relationships/slide" Target="/ppt/slides/slide5.xml" Id="Rf6d77679571347ac" /><Relationship Type="http://schemas.openxmlformats.org/officeDocument/2006/relationships/slide" Target="/ppt/slides/slide6.xml" Id="R5772f986520546f2" /><Relationship Type="http://schemas.openxmlformats.org/officeDocument/2006/relationships/slide" Target="/ppt/slides/slide7.xml" Id="R1ac52dcc7f29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34e2c7e2b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5ce8452f427f" /><Relationship Type="http://schemas.openxmlformats.org/officeDocument/2006/relationships/theme" Target="/ppt/slideMasters/theme/theme1.xml" Id="R55ab82504346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e5ce8452f42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7e03f5323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df82ac11a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50da9a12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bf17d1e6249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d5c6c4b6c43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7b242af7144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e3c4d9594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