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06ce6a90f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e9d7464a5f4748"/>
  </p:sldMasterIdLst>
  <p:sldIdLst>
    <p:sldId xmlns:r="http://schemas.openxmlformats.org/officeDocument/2006/relationships" id="256" r:id="Ra85e9a8bda544be1"/>
    <p:sldId xmlns:r="http://schemas.openxmlformats.org/officeDocument/2006/relationships" id="257" r:id="R8e3f2b0826994b2b"/>
    <p:sldId xmlns:r="http://schemas.openxmlformats.org/officeDocument/2006/relationships" id="258" r:id="R57494ba949864b4f"/>
    <p:sldId xmlns:r="http://schemas.openxmlformats.org/officeDocument/2006/relationships" id="259" r:id="R28be3dda52054e8c"/>
    <p:sldId xmlns:r="http://schemas.openxmlformats.org/officeDocument/2006/relationships" id="260" r:id="Rd7ad234247094747"/>
    <p:sldId xmlns:r="http://schemas.openxmlformats.org/officeDocument/2006/relationships" id="261" r:id="Rd67c61b5e60e46e8"/>
    <p:sldId xmlns:r="http://schemas.openxmlformats.org/officeDocument/2006/relationships" id="262" r:id="Recc6334a73da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9d7464a5f4748" /><Relationship Type="http://schemas.openxmlformats.org/officeDocument/2006/relationships/slide" Target="/ppt/slides/slide1.xml" Id="Ra85e9a8bda544be1" /><Relationship Type="http://schemas.openxmlformats.org/officeDocument/2006/relationships/slide" Target="/ppt/slides/slide2.xml" Id="R8e3f2b0826994b2b" /><Relationship Type="http://schemas.openxmlformats.org/officeDocument/2006/relationships/slide" Target="/ppt/slides/slide3.xml" Id="R57494ba949864b4f" /><Relationship Type="http://schemas.openxmlformats.org/officeDocument/2006/relationships/slide" Target="/ppt/slides/slide4.xml" Id="R28be3dda52054e8c" /><Relationship Type="http://schemas.openxmlformats.org/officeDocument/2006/relationships/slide" Target="/ppt/slides/slide5.xml" Id="Rd7ad234247094747" /><Relationship Type="http://schemas.openxmlformats.org/officeDocument/2006/relationships/slide" Target="/ppt/slides/slide6.xml" Id="Rd67c61b5e60e46e8" /><Relationship Type="http://schemas.openxmlformats.org/officeDocument/2006/relationships/slide" Target="/ppt/slides/slide7.xml" Id="Recc6334a73da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fbd2bbdb5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2ee991d1d4b5c" /><Relationship Type="http://schemas.openxmlformats.org/officeDocument/2006/relationships/theme" Target="/ppt/slideMasters/theme/theme1.xml" Id="R3d41555a63df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32ee991d1d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3f0ca2165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5202e4ded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aecac5a3c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c2ad7be0c48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4b6defa13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814f15480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6c4cb3340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