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fed3b912694d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c65a261aaa48b0"/>
  </p:sldMasterIdLst>
  <p:sldIdLst>
    <p:sldId xmlns:r="http://schemas.openxmlformats.org/officeDocument/2006/relationships" id="256" r:id="Rb81d1e0888114818"/>
    <p:sldId xmlns:r="http://schemas.openxmlformats.org/officeDocument/2006/relationships" id="257" r:id="R12c90c9cb7fd4d46"/>
    <p:sldId xmlns:r="http://schemas.openxmlformats.org/officeDocument/2006/relationships" id="258" r:id="R83a8663fa61f4250"/>
    <p:sldId xmlns:r="http://schemas.openxmlformats.org/officeDocument/2006/relationships" id="259" r:id="R35baa0a38b43401d"/>
    <p:sldId xmlns:r="http://schemas.openxmlformats.org/officeDocument/2006/relationships" id="260" r:id="Rf414077d0f664770"/>
    <p:sldId xmlns:r="http://schemas.openxmlformats.org/officeDocument/2006/relationships" id="261" r:id="R6cefbeabae4e4ac4"/>
    <p:sldId xmlns:r="http://schemas.openxmlformats.org/officeDocument/2006/relationships" id="262" r:id="Rf50d78d11d0940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65a261aaa48b0" /><Relationship Type="http://schemas.openxmlformats.org/officeDocument/2006/relationships/slide" Target="/ppt/slides/slide1.xml" Id="Rb81d1e0888114818" /><Relationship Type="http://schemas.openxmlformats.org/officeDocument/2006/relationships/slide" Target="/ppt/slides/slide2.xml" Id="R12c90c9cb7fd4d46" /><Relationship Type="http://schemas.openxmlformats.org/officeDocument/2006/relationships/slide" Target="/ppt/slides/slide3.xml" Id="R83a8663fa61f4250" /><Relationship Type="http://schemas.openxmlformats.org/officeDocument/2006/relationships/slide" Target="/ppt/slides/slide4.xml" Id="R35baa0a38b43401d" /><Relationship Type="http://schemas.openxmlformats.org/officeDocument/2006/relationships/slide" Target="/ppt/slides/slide5.xml" Id="Rf414077d0f664770" /><Relationship Type="http://schemas.openxmlformats.org/officeDocument/2006/relationships/slide" Target="/ppt/slides/slide6.xml" Id="R6cefbeabae4e4ac4" /><Relationship Type="http://schemas.openxmlformats.org/officeDocument/2006/relationships/slide" Target="/ppt/slides/slide7.xml" Id="Rf50d78d11d0940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3168b414946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c605ed9864ce3" /><Relationship Type="http://schemas.openxmlformats.org/officeDocument/2006/relationships/theme" Target="/ppt/slideMasters/theme/theme1.xml" Id="R2ec8c238068f48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bc605ed9864c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40616891f4d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2454a7f4c41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20d8a46fe42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ef6aabeb7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333cb19ec4f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746e6dce14e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8d45a993e47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HOLDING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22 655 830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THORKEL OLSEN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