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8550dd585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03bb38499431f"/>
  </p:sldMasterIdLst>
  <p:sldIdLst>
    <p:sldId xmlns:r="http://schemas.openxmlformats.org/officeDocument/2006/relationships" id="256" r:id="Rce265afc0dac4313"/>
    <p:sldId xmlns:r="http://schemas.openxmlformats.org/officeDocument/2006/relationships" id="257" r:id="R112131a09c364df0"/>
    <p:sldId xmlns:r="http://schemas.openxmlformats.org/officeDocument/2006/relationships" id="258" r:id="R471c83daddf94ad4"/>
    <p:sldId xmlns:r="http://schemas.openxmlformats.org/officeDocument/2006/relationships" id="259" r:id="R9487943682564c01"/>
    <p:sldId xmlns:r="http://schemas.openxmlformats.org/officeDocument/2006/relationships" id="260" r:id="Ra8ab4ac68f924187"/>
    <p:sldId xmlns:r="http://schemas.openxmlformats.org/officeDocument/2006/relationships" id="261" r:id="R929dfbc543ec4369"/>
    <p:sldId xmlns:r="http://schemas.openxmlformats.org/officeDocument/2006/relationships" id="262" r:id="R97325507dd98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03bb38499431f" /><Relationship Type="http://schemas.openxmlformats.org/officeDocument/2006/relationships/slide" Target="/ppt/slides/slide1.xml" Id="Rce265afc0dac4313" /><Relationship Type="http://schemas.openxmlformats.org/officeDocument/2006/relationships/slide" Target="/ppt/slides/slide2.xml" Id="R112131a09c364df0" /><Relationship Type="http://schemas.openxmlformats.org/officeDocument/2006/relationships/slide" Target="/ppt/slides/slide3.xml" Id="R471c83daddf94ad4" /><Relationship Type="http://schemas.openxmlformats.org/officeDocument/2006/relationships/slide" Target="/ppt/slides/slide4.xml" Id="R9487943682564c01" /><Relationship Type="http://schemas.openxmlformats.org/officeDocument/2006/relationships/slide" Target="/ppt/slides/slide5.xml" Id="Ra8ab4ac68f924187" /><Relationship Type="http://schemas.openxmlformats.org/officeDocument/2006/relationships/slide" Target="/ppt/slides/slide6.xml" Id="R929dfbc543ec4369" /><Relationship Type="http://schemas.openxmlformats.org/officeDocument/2006/relationships/slide" Target="/ppt/slides/slide7.xml" Id="R97325507dd98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fb292e17d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6a0a863a74a3f" /><Relationship Type="http://schemas.openxmlformats.org/officeDocument/2006/relationships/theme" Target="/ppt/slideMasters/theme/theme1.xml" Id="Rb4fc9f96cd704c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6a0a863a7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cd11baac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0e7f56e0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74cba2604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8836165e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a2abd0abc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4a5711d85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093986196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SERVICE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10 356 594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15 221 112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534 586 194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1 179 930 508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HOLDING AS  –  93,7 %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ERIK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SOOT INVEST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AKTIB INVEST AS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BROX ØYVIND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GJERDEVIK ERLEND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