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24e877534a41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f36fcd88c04351"/>
  </p:sldMasterIdLst>
  <p:sldIdLst>
    <p:sldId xmlns:r="http://schemas.openxmlformats.org/officeDocument/2006/relationships" id="256" r:id="Ra5e66f33e8494b15"/>
    <p:sldId xmlns:r="http://schemas.openxmlformats.org/officeDocument/2006/relationships" id="257" r:id="R7d2f32944e7a46cb"/>
    <p:sldId xmlns:r="http://schemas.openxmlformats.org/officeDocument/2006/relationships" id="258" r:id="Rdf39e28453fb412a"/>
    <p:sldId xmlns:r="http://schemas.openxmlformats.org/officeDocument/2006/relationships" id="259" r:id="Re0997ea3e740466d"/>
    <p:sldId xmlns:r="http://schemas.openxmlformats.org/officeDocument/2006/relationships" id="260" r:id="R2d25cd64b5974f2b"/>
    <p:sldId xmlns:r="http://schemas.openxmlformats.org/officeDocument/2006/relationships" id="261" r:id="R33d4347424e441b1"/>
    <p:sldId xmlns:r="http://schemas.openxmlformats.org/officeDocument/2006/relationships" id="262" r:id="R9c5df34d198f4c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36fcd88c04351" /><Relationship Type="http://schemas.openxmlformats.org/officeDocument/2006/relationships/slide" Target="/ppt/slides/slide1.xml" Id="Ra5e66f33e8494b15" /><Relationship Type="http://schemas.openxmlformats.org/officeDocument/2006/relationships/slide" Target="/ppt/slides/slide2.xml" Id="R7d2f32944e7a46cb" /><Relationship Type="http://schemas.openxmlformats.org/officeDocument/2006/relationships/slide" Target="/ppt/slides/slide3.xml" Id="Rdf39e28453fb412a" /><Relationship Type="http://schemas.openxmlformats.org/officeDocument/2006/relationships/slide" Target="/ppt/slides/slide4.xml" Id="Re0997ea3e740466d" /><Relationship Type="http://schemas.openxmlformats.org/officeDocument/2006/relationships/slide" Target="/ppt/slides/slide5.xml" Id="R2d25cd64b5974f2b" /><Relationship Type="http://schemas.openxmlformats.org/officeDocument/2006/relationships/slide" Target="/ppt/slides/slide6.xml" Id="R33d4347424e441b1" /><Relationship Type="http://schemas.openxmlformats.org/officeDocument/2006/relationships/slide" Target="/ppt/slides/slide7.xml" Id="R9c5df34d198f4c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7f53c82d54f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f6ed7917d4177" /><Relationship Type="http://schemas.openxmlformats.org/officeDocument/2006/relationships/theme" Target="/ppt/slideMasters/theme/theme1.xml" Id="Ra1ed6e0d2d3848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1f6ed7917d41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72fce07984b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00ffc8937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204e2af9248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017f55c69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ff5c735ee4e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65107709543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a2213d1a846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