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f35c92e6df642d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0b5b110949c41f6"/>
  </p:sldMasterIdLst>
  <p:sldIdLst>
    <p:sldId xmlns:r="http://schemas.openxmlformats.org/officeDocument/2006/relationships" id="256" r:id="R4fdb60756a6e4305"/>
    <p:sldId xmlns:r="http://schemas.openxmlformats.org/officeDocument/2006/relationships" id="257" r:id="R47320d4671414c3b"/>
    <p:sldId xmlns:r="http://schemas.openxmlformats.org/officeDocument/2006/relationships" id="258" r:id="R7e2b8c199b914da1"/>
    <p:sldId xmlns:r="http://schemas.openxmlformats.org/officeDocument/2006/relationships" id="259" r:id="R1fc13b71c8f44ba5"/>
    <p:sldId xmlns:r="http://schemas.openxmlformats.org/officeDocument/2006/relationships" id="260" r:id="R86e1f39ef2fd4582"/>
    <p:sldId xmlns:r="http://schemas.openxmlformats.org/officeDocument/2006/relationships" id="261" r:id="Ree118a35af9c493e"/>
    <p:sldId xmlns:r="http://schemas.openxmlformats.org/officeDocument/2006/relationships" id="262" r:id="R5e6068fe152f415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b5b110949c41f6" /><Relationship Type="http://schemas.openxmlformats.org/officeDocument/2006/relationships/slide" Target="/ppt/slides/slide1.xml" Id="R4fdb60756a6e4305" /><Relationship Type="http://schemas.openxmlformats.org/officeDocument/2006/relationships/slide" Target="/ppt/slides/slide2.xml" Id="R47320d4671414c3b" /><Relationship Type="http://schemas.openxmlformats.org/officeDocument/2006/relationships/slide" Target="/ppt/slides/slide3.xml" Id="R7e2b8c199b914da1" /><Relationship Type="http://schemas.openxmlformats.org/officeDocument/2006/relationships/slide" Target="/ppt/slides/slide4.xml" Id="R1fc13b71c8f44ba5" /><Relationship Type="http://schemas.openxmlformats.org/officeDocument/2006/relationships/slide" Target="/ppt/slides/slide5.xml" Id="R86e1f39ef2fd4582" /><Relationship Type="http://schemas.openxmlformats.org/officeDocument/2006/relationships/slide" Target="/ppt/slides/slide6.xml" Id="Ree118a35af9c493e" /><Relationship Type="http://schemas.openxmlformats.org/officeDocument/2006/relationships/slide" Target="/ppt/slides/slide7.xml" Id="R5e6068fe152f415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efb68cca40465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d0c272fd414068" /><Relationship Type="http://schemas.openxmlformats.org/officeDocument/2006/relationships/theme" Target="/ppt/slideMasters/theme/theme1.xml" Id="R0408cad795594db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4d0c272fd41406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e9f28074d14c1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ccec33a6d547e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a9201e24a4497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e2902d7028410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d76d2aa0214c1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90bf783628484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a871ac6ec3447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OSLO RS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RS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 RS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RS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RS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RS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−65 442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3 449 150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4 055 419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7 637 299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RS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HAGEN KRISTIAN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RS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Maridalsveien 31A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0175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917 837 619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RS INVEST AS</a:t>
            </a:r>
          </a:p>
        </p:txBody>
      </p:sp>
    </p:spTree>
  </p:cSld>
  <p:clrMapOvr>
    <a:masterClrMapping xmlns:a="http://schemas.openxmlformats.org/drawingml/2006/main"/>
  </p:clrMapOvr>
</p:sld>
</file>