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dd0eebcafd46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2f5f479aa4f79"/>
  </p:sldMasterIdLst>
  <p:sldIdLst>
    <p:sldId xmlns:r="http://schemas.openxmlformats.org/officeDocument/2006/relationships" id="256" r:id="Re1746ad236b74d93"/>
    <p:sldId xmlns:r="http://schemas.openxmlformats.org/officeDocument/2006/relationships" id="257" r:id="Rd54328cb8ddd4a4a"/>
    <p:sldId xmlns:r="http://schemas.openxmlformats.org/officeDocument/2006/relationships" id="258" r:id="R835851cfd2a44681"/>
    <p:sldId xmlns:r="http://schemas.openxmlformats.org/officeDocument/2006/relationships" id="259" r:id="R114e247cb01c4254"/>
    <p:sldId xmlns:r="http://schemas.openxmlformats.org/officeDocument/2006/relationships" id="260" r:id="Rb77e4d10b51a490d"/>
    <p:sldId xmlns:r="http://schemas.openxmlformats.org/officeDocument/2006/relationships" id="261" r:id="R2cf420eb827344b2"/>
    <p:sldId xmlns:r="http://schemas.openxmlformats.org/officeDocument/2006/relationships" id="262" r:id="R44db0d0fb01d4f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2f5f479aa4f79" /><Relationship Type="http://schemas.openxmlformats.org/officeDocument/2006/relationships/slide" Target="/ppt/slides/slide1.xml" Id="Re1746ad236b74d93" /><Relationship Type="http://schemas.openxmlformats.org/officeDocument/2006/relationships/slide" Target="/ppt/slides/slide2.xml" Id="Rd54328cb8ddd4a4a" /><Relationship Type="http://schemas.openxmlformats.org/officeDocument/2006/relationships/slide" Target="/ppt/slides/slide3.xml" Id="R835851cfd2a44681" /><Relationship Type="http://schemas.openxmlformats.org/officeDocument/2006/relationships/slide" Target="/ppt/slides/slide4.xml" Id="R114e247cb01c4254" /><Relationship Type="http://schemas.openxmlformats.org/officeDocument/2006/relationships/slide" Target="/ppt/slides/slide5.xml" Id="Rb77e4d10b51a490d" /><Relationship Type="http://schemas.openxmlformats.org/officeDocument/2006/relationships/slide" Target="/ppt/slides/slide6.xml" Id="R2cf420eb827344b2" /><Relationship Type="http://schemas.openxmlformats.org/officeDocument/2006/relationships/slide" Target="/ppt/slides/slide7.xml" Id="R44db0d0fb01d4f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f887d94a1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4bec815814aa8" /><Relationship Type="http://schemas.openxmlformats.org/officeDocument/2006/relationships/theme" Target="/ppt/slideMasters/theme/theme1.xml" Id="R328e87150cfc4c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c4bec81581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7395d8de7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5c0da5dc9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75df83ad1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e60b455b44e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a53b60eef940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a86024e8f4a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6467385ef43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KALD &amp; VARM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KALD &amp; VARM INSTALLASJON AS ble etablert [år] og holder til i Fetsund.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13 897 409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2 201 605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1 728 142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ENGTRØ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Rovenvei 253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1900 Fetsund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917 848 645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KALD &amp; VARM INSTALLASJON AS</a:t>
            </a:r>
          </a:p>
        </p:txBody>
      </p:sp>
    </p:spTree>
  </p:cSld>
  <p:clrMapOvr>
    <a:masterClrMapping xmlns:a="http://schemas.openxmlformats.org/drawingml/2006/main"/>
  </p:clrMapOvr>
</p:sld>
</file>