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e2541efd245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ca052eafd432b"/>
  </p:sldMasterIdLst>
  <p:sldIdLst>
    <p:sldId xmlns:r="http://schemas.openxmlformats.org/officeDocument/2006/relationships" id="256" r:id="R9db0597d1ff44ec9"/>
    <p:sldId xmlns:r="http://schemas.openxmlformats.org/officeDocument/2006/relationships" id="257" r:id="R51de77f67de64a6b"/>
    <p:sldId xmlns:r="http://schemas.openxmlformats.org/officeDocument/2006/relationships" id="258" r:id="R03858486f6ae4a0e"/>
    <p:sldId xmlns:r="http://schemas.openxmlformats.org/officeDocument/2006/relationships" id="259" r:id="Rb160ae40f06b4f0d"/>
    <p:sldId xmlns:r="http://schemas.openxmlformats.org/officeDocument/2006/relationships" id="260" r:id="Ra36bd9cfe0134aa0"/>
    <p:sldId xmlns:r="http://schemas.openxmlformats.org/officeDocument/2006/relationships" id="261" r:id="Rc6b9cdd2382a435d"/>
    <p:sldId xmlns:r="http://schemas.openxmlformats.org/officeDocument/2006/relationships" id="262" r:id="Rc5af6ecd8e7746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ca052eafd432b" /><Relationship Type="http://schemas.openxmlformats.org/officeDocument/2006/relationships/slide" Target="/ppt/slides/slide1.xml" Id="R9db0597d1ff44ec9" /><Relationship Type="http://schemas.openxmlformats.org/officeDocument/2006/relationships/slide" Target="/ppt/slides/slide2.xml" Id="R51de77f67de64a6b" /><Relationship Type="http://schemas.openxmlformats.org/officeDocument/2006/relationships/slide" Target="/ppt/slides/slide3.xml" Id="R03858486f6ae4a0e" /><Relationship Type="http://schemas.openxmlformats.org/officeDocument/2006/relationships/slide" Target="/ppt/slides/slide4.xml" Id="Rb160ae40f06b4f0d" /><Relationship Type="http://schemas.openxmlformats.org/officeDocument/2006/relationships/slide" Target="/ppt/slides/slide5.xml" Id="Ra36bd9cfe0134aa0" /><Relationship Type="http://schemas.openxmlformats.org/officeDocument/2006/relationships/slide" Target="/ppt/slides/slide6.xml" Id="Rc6b9cdd2382a435d" /><Relationship Type="http://schemas.openxmlformats.org/officeDocument/2006/relationships/slide" Target="/ppt/slides/slide7.xml" Id="Rc5af6ecd8e7746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4002a9971a41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fdddf703e4491" /><Relationship Type="http://schemas.openxmlformats.org/officeDocument/2006/relationships/theme" Target="/ppt/slideMasters/theme/theme1.xml" Id="R2046f15f07b6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9fdddf703e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7eaec713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a55ee2db6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9191984d7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a8fea11bf48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d7010bfa1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328936d2d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9ffdc4fe7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EIENDOM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17 554 237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