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ba46a309d42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6a89308c0420b"/>
  </p:sldMasterIdLst>
  <p:sldIdLst>
    <p:sldId xmlns:r="http://schemas.openxmlformats.org/officeDocument/2006/relationships" id="256" r:id="Reb2014d383344480"/>
    <p:sldId xmlns:r="http://schemas.openxmlformats.org/officeDocument/2006/relationships" id="257" r:id="Ra7ad655277f14d36"/>
    <p:sldId xmlns:r="http://schemas.openxmlformats.org/officeDocument/2006/relationships" id="258" r:id="R0e1e59ca29c44917"/>
    <p:sldId xmlns:r="http://schemas.openxmlformats.org/officeDocument/2006/relationships" id="259" r:id="R3f6f4b4d46fa48f6"/>
    <p:sldId xmlns:r="http://schemas.openxmlformats.org/officeDocument/2006/relationships" id="260" r:id="R586d1eebb979431f"/>
    <p:sldId xmlns:r="http://schemas.openxmlformats.org/officeDocument/2006/relationships" id="261" r:id="R5edb7f7506af4bc4"/>
    <p:sldId xmlns:r="http://schemas.openxmlformats.org/officeDocument/2006/relationships" id="262" r:id="R62128c3e4ab048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6a89308c0420b" /><Relationship Type="http://schemas.openxmlformats.org/officeDocument/2006/relationships/slide" Target="/ppt/slides/slide1.xml" Id="Reb2014d383344480" /><Relationship Type="http://schemas.openxmlformats.org/officeDocument/2006/relationships/slide" Target="/ppt/slides/slide2.xml" Id="Ra7ad655277f14d36" /><Relationship Type="http://schemas.openxmlformats.org/officeDocument/2006/relationships/slide" Target="/ppt/slides/slide3.xml" Id="R0e1e59ca29c44917" /><Relationship Type="http://schemas.openxmlformats.org/officeDocument/2006/relationships/slide" Target="/ppt/slides/slide4.xml" Id="R3f6f4b4d46fa48f6" /><Relationship Type="http://schemas.openxmlformats.org/officeDocument/2006/relationships/slide" Target="/ppt/slides/slide5.xml" Id="R586d1eebb979431f" /><Relationship Type="http://schemas.openxmlformats.org/officeDocument/2006/relationships/slide" Target="/ppt/slides/slide6.xml" Id="R5edb7f7506af4bc4" /><Relationship Type="http://schemas.openxmlformats.org/officeDocument/2006/relationships/slide" Target="/ppt/slides/slide7.xml" Id="R62128c3e4ab048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c37a20db746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5a3f759634f90" /><Relationship Type="http://schemas.openxmlformats.org/officeDocument/2006/relationships/theme" Target="/ppt/slideMasters/theme/theme1.xml" Id="Rbaa172465dd44d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5a3f75963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ca64e5ed2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62bf29b49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318fc79c7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5c1e62cc8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f8dc675f74d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ecfdfe99049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dbf78cd1c4c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BIERMANN MARIUS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917 983 313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