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532b56a2a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c494b14fb74635"/>
  </p:sldMasterIdLst>
  <p:sldIdLst>
    <p:sldId xmlns:r="http://schemas.openxmlformats.org/officeDocument/2006/relationships" id="256" r:id="Ra983fac890f940c1"/>
    <p:sldId xmlns:r="http://schemas.openxmlformats.org/officeDocument/2006/relationships" id="257" r:id="R550865850b4d41b7"/>
    <p:sldId xmlns:r="http://schemas.openxmlformats.org/officeDocument/2006/relationships" id="258" r:id="R1fb43837a0574bd5"/>
    <p:sldId xmlns:r="http://schemas.openxmlformats.org/officeDocument/2006/relationships" id="259" r:id="R48432d74f4f64c61"/>
    <p:sldId xmlns:r="http://schemas.openxmlformats.org/officeDocument/2006/relationships" id="260" r:id="R1c67d30dd00248e6"/>
    <p:sldId xmlns:r="http://schemas.openxmlformats.org/officeDocument/2006/relationships" id="261" r:id="R2f643297423a4cee"/>
    <p:sldId xmlns:r="http://schemas.openxmlformats.org/officeDocument/2006/relationships" id="262" r:id="R60c3f11566f04e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494b14fb74635" /><Relationship Type="http://schemas.openxmlformats.org/officeDocument/2006/relationships/slide" Target="/ppt/slides/slide1.xml" Id="Ra983fac890f940c1" /><Relationship Type="http://schemas.openxmlformats.org/officeDocument/2006/relationships/slide" Target="/ppt/slides/slide2.xml" Id="R550865850b4d41b7" /><Relationship Type="http://schemas.openxmlformats.org/officeDocument/2006/relationships/slide" Target="/ppt/slides/slide3.xml" Id="R1fb43837a0574bd5" /><Relationship Type="http://schemas.openxmlformats.org/officeDocument/2006/relationships/slide" Target="/ppt/slides/slide4.xml" Id="R48432d74f4f64c61" /><Relationship Type="http://schemas.openxmlformats.org/officeDocument/2006/relationships/slide" Target="/ppt/slides/slide5.xml" Id="R1c67d30dd00248e6" /><Relationship Type="http://schemas.openxmlformats.org/officeDocument/2006/relationships/slide" Target="/ppt/slides/slide6.xml" Id="R2f643297423a4cee" /><Relationship Type="http://schemas.openxmlformats.org/officeDocument/2006/relationships/slide" Target="/ppt/slides/slide7.xml" Id="R60c3f11566f04e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0e7bee255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346f2ace846e7" /><Relationship Type="http://schemas.openxmlformats.org/officeDocument/2006/relationships/theme" Target="/ppt/slideMasters/theme/theme1.xml" Id="R94f62b65c2ba47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346f2ace846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cefc2fa174a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14cfccdc84d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a6832fb4543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ed7ff97f149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d34908dc846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77725dc574f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087c95084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TONI ECONOMI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TONI ECONOMI AS ble etablert [år] og holder til i Maze.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ELEN INGA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TORE FREDRIK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INA MARITA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 HENRIK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Hirsaluohkka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9525 Maze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