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59d2900f2040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ffc906115e44dd"/>
  </p:sldMasterIdLst>
  <p:sldIdLst>
    <p:sldId xmlns:r="http://schemas.openxmlformats.org/officeDocument/2006/relationships" id="256" r:id="R8cb4305be54d4992"/>
    <p:sldId xmlns:r="http://schemas.openxmlformats.org/officeDocument/2006/relationships" id="257" r:id="Rb6dd5f95fb504708"/>
    <p:sldId xmlns:r="http://schemas.openxmlformats.org/officeDocument/2006/relationships" id="258" r:id="R3d8c1edffca041d1"/>
    <p:sldId xmlns:r="http://schemas.openxmlformats.org/officeDocument/2006/relationships" id="259" r:id="Rb77426fe64584ea2"/>
    <p:sldId xmlns:r="http://schemas.openxmlformats.org/officeDocument/2006/relationships" id="260" r:id="R16d15efc27bc4ae7"/>
    <p:sldId xmlns:r="http://schemas.openxmlformats.org/officeDocument/2006/relationships" id="261" r:id="Re51f95d6983546c0"/>
    <p:sldId xmlns:r="http://schemas.openxmlformats.org/officeDocument/2006/relationships" id="262" r:id="R85a4704cf7e7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fc906115e44dd" /><Relationship Type="http://schemas.openxmlformats.org/officeDocument/2006/relationships/slide" Target="/ppt/slides/slide1.xml" Id="R8cb4305be54d4992" /><Relationship Type="http://schemas.openxmlformats.org/officeDocument/2006/relationships/slide" Target="/ppt/slides/slide2.xml" Id="Rb6dd5f95fb504708" /><Relationship Type="http://schemas.openxmlformats.org/officeDocument/2006/relationships/slide" Target="/ppt/slides/slide3.xml" Id="R3d8c1edffca041d1" /><Relationship Type="http://schemas.openxmlformats.org/officeDocument/2006/relationships/slide" Target="/ppt/slides/slide4.xml" Id="Rb77426fe64584ea2" /><Relationship Type="http://schemas.openxmlformats.org/officeDocument/2006/relationships/slide" Target="/ppt/slides/slide5.xml" Id="R16d15efc27bc4ae7" /><Relationship Type="http://schemas.openxmlformats.org/officeDocument/2006/relationships/slide" Target="/ppt/slides/slide6.xml" Id="Re51f95d6983546c0" /><Relationship Type="http://schemas.openxmlformats.org/officeDocument/2006/relationships/slide" Target="/ppt/slides/slide7.xml" Id="R85a4704cf7e7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0f842794141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bb2a6f5e04169" /><Relationship Type="http://schemas.openxmlformats.org/officeDocument/2006/relationships/theme" Target="/ppt/slideMasters/theme/theme1.xml" Id="Rd576f05328f041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2bb2a6f5e041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6bd0db6c042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a257924774c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784874f224d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ec684426e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a3b5a454d43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0ecabfebc46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65ee1f7c9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