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751cb7af184f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93d958a4a14d08"/>
  </p:sldMasterIdLst>
  <p:sldIdLst>
    <p:sldId xmlns:r="http://schemas.openxmlformats.org/officeDocument/2006/relationships" id="256" r:id="R008e139821744962"/>
    <p:sldId xmlns:r="http://schemas.openxmlformats.org/officeDocument/2006/relationships" id="257" r:id="Rf59df83c38b84e35"/>
    <p:sldId xmlns:r="http://schemas.openxmlformats.org/officeDocument/2006/relationships" id="258" r:id="R73835c9ae12c4057"/>
    <p:sldId xmlns:r="http://schemas.openxmlformats.org/officeDocument/2006/relationships" id="259" r:id="Re4ef3b6602e14f80"/>
    <p:sldId xmlns:r="http://schemas.openxmlformats.org/officeDocument/2006/relationships" id="260" r:id="R163cdad410b34946"/>
    <p:sldId xmlns:r="http://schemas.openxmlformats.org/officeDocument/2006/relationships" id="261" r:id="R0ad1d4a283424fed"/>
    <p:sldId xmlns:r="http://schemas.openxmlformats.org/officeDocument/2006/relationships" id="262" r:id="R01da75dceff040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93d958a4a14d08" /><Relationship Type="http://schemas.openxmlformats.org/officeDocument/2006/relationships/slide" Target="/ppt/slides/slide1.xml" Id="R008e139821744962" /><Relationship Type="http://schemas.openxmlformats.org/officeDocument/2006/relationships/slide" Target="/ppt/slides/slide2.xml" Id="Rf59df83c38b84e35" /><Relationship Type="http://schemas.openxmlformats.org/officeDocument/2006/relationships/slide" Target="/ppt/slides/slide3.xml" Id="R73835c9ae12c4057" /><Relationship Type="http://schemas.openxmlformats.org/officeDocument/2006/relationships/slide" Target="/ppt/slides/slide4.xml" Id="Re4ef3b6602e14f80" /><Relationship Type="http://schemas.openxmlformats.org/officeDocument/2006/relationships/slide" Target="/ppt/slides/slide5.xml" Id="R163cdad410b34946" /><Relationship Type="http://schemas.openxmlformats.org/officeDocument/2006/relationships/slide" Target="/ppt/slides/slide6.xml" Id="R0ad1d4a283424fed" /><Relationship Type="http://schemas.openxmlformats.org/officeDocument/2006/relationships/slide" Target="/ppt/slides/slide7.xml" Id="R01da75dceff040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bbd2a439624c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42a68d65444c0" /><Relationship Type="http://schemas.openxmlformats.org/officeDocument/2006/relationships/theme" Target="/ppt/slideMasters/theme/theme1.xml" Id="Ra0539840f3074f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742a68d65444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1c62a9c924b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af1ca860b40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5a524820845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47388954443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fc1cebe3144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15325210c4b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e3a7c0e964c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ALLERGODT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ALLERGODT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863 012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429 907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699 246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2 493 201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3 317 778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ALLERGODT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Espen Allergodt, Thomas Heftyes gate 54B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918 056 521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