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029001fe9634cb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dde7c6b345f4dbe"/>
  </p:sldMasterIdLst>
  <p:sldIdLst>
    <p:sldId xmlns:r="http://schemas.openxmlformats.org/officeDocument/2006/relationships" id="256" r:id="Rd9b8792650a54f53"/>
    <p:sldId xmlns:r="http://schemas.openxmlformats.org/officeDocument/2006/relationships" id="257" r:id="R282424d4f87e4e0a"/>
    <p:sldId xmlns:r="http://schemas.openxmlformats.org/officeDocument/2006/relationships" id="258" r:id="R0c12d0f725bc4d07"/>
    <p:sldId xmlns:r="http://schemas.openxmlformats.org/officeDocument/2006/relationships" id="259" r:id="R888d127873e847d7"/>
    <p:sldId xmlns:r="http://schemas.openxmlformats.org/officeDocument/2006/relationships" id="260" r:id="R25904befea61474e"/>
    <p:sldId xmlns:r="http://schemas.openxmlformats.org/officeDocument/2006/relationships" id="261" r:id="Ra161c0014abe4d38"/>
    <p:sldId xmlns:r="http://schemas.openxmlformats.org/officeDocument/2006/relationships" id="262" r:id="Rafeb4a693a76482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de7c6b345f4dbe" /><Relationship Type="http://schemas.openxmlformats.org/officeDocument/2006/relationships/slide" Target="/ppt/slides/slide1.xml" Id="Rd9b8792650a54f53" /><Relationship Type="http://schemas.openxmlformats.org/officeDocument/2006/relationships/slide" Target="/ppt/slides/slide2.xml" Id="R282424d4f87e4e0a" /><Relationship Type="http://schemas.openxmlformats.org/officeDocument/2006/relationships/slide" Target="/ppt/slides/slide3.xml" Id="R0c12d0f725bc4d07" /><Relationship Type="http://schemas.openxmlformats.org/officeDocument/2006/relationships/slide" Target="/ppt/slides/slide4.xml" Id="R888d127873e847d7" /><Relationship Type="http://schemas.openxmlformats.org/officeDocument/2006/relationships/slide" Target="/ppt/slides/slide5.xml" Id="R25904befea61474e" /><Relationship Type="http://schemas.openxmlformats.org/officeDocument/2006/relationships/slide" Target="/ppt/slides/slide6.xml" Id="Ra161c0014abe4d38" /><Relationship Type="http://schemas.openxmlformats.org/officeDocument/2006/relationships/slide" Target="/ppt/slides/slide7.xml" Id="Rafeb4a693a76482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9db63e860942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5efa97b18f4b8c" /><Relationship Type="http://schemas.openxmlformats.org/officeDocument/2006/relationships/theme" Target="/ppt/slideMasters/theme/theme1.xml" Id="R5d89dc78d3e54ce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e5efa97b18f4b8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0d1373d98c4cd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8726ef07bb43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58a7b4e9b14c1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f330fba02d43b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632ba510774ce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afaba3d6d1422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e57422ac1641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FARVATN PRIVATE EQUITY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PRIVATE EQUITY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FARVATN PRIVATE EQUITY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PRIVATE EQUITY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PRIVATE EQUITY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PRIVATE EQUITY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120 500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−35 061 162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−52 719 245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1 280 718 109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1 298 395 236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PRIVATE EQUITY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FARVATN AS  –  92,0 %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FARVATN MEDINVESTERING 1 AS  –  8,0 %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PRIVATE EQUITY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 Hilles gate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5008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918 194 673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PRIVATE EQUITY AS</a:t>
            </a:r>
          </a:p>
        </p:txBody>
      </p:sp>
    </p:spTree>
  </p:cSld>
  <p:clrMapOvr>
    <a:masterClrMapping xmlns:a="http://schemas.openxmlformats.org/drawingml/2006/main"/>
  </p:clrMapOvr>
</p:sld>
</file>