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d30abc5ec4d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aa99a2f5974926"/>
  </p:sldMasterIdLst>
  <p:sldIdLst>
    <p:sldId xmlns:r="http://schemas.openxmlformats.org/officeDocument/2006/relationships" id="256" r:id="R9542f80fe29b4737"/>
    <p:sldId xmlns:r="http://schemas.openxmlformats.org/officeDocument/2006/relationships" id="257" r:id="R20c8d99618764334"/>
    <p:sldId xmlns:r="http://schemas.openxmlformats.org/officeDocument/2006/relationships" id="258" r:id="R78511ee1b428439a"/>
    <p:sldId xmlns:r="http://schemas.openxmlformats.org/officeDocument/2006/relationships" id="259" r:id="Rc49ff6873fe24821"/>
    <p:sldId xmlns:r="http://schemas.openxmlformats.org/officeDocument/2006/relationships" id="260" r:id="R8c130844521f4c84"/>
    <p:sldId xmlns:r="http://schemas.openxmlformats.org/officeDocument/2006/relationships" id="261" r:id="R25ac5ff8435e449c"/>
    <p:sldId xmlns:r="http://schemas.openxmlformats.org/officeDocument/2006/relationships" id="262" r:id="Rf8a8e1eed814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a99a2f5974926" /><Relationship Type="http://schemas.openxmlformats.org/officeDocument/2006/relationships/slide" Target="/ppt/slides/slide1.xml" Id="R9542f80fe29b4737" /><Relationship Type="http://schemas.openxmlformats.org/officeDocument/2006/relationships/slide" Target="/ppt/slides/slide2.xml" Id="R20c8d99618764334" /><Relationship Type="http://schemas.openxmlformats.org/officeDocument/2006/relationships/slide" Target="/ppt/slides/slide3.xml" Id="R78511ee1b428439a" /><Relationship Type="http://schemas.openxmlformats.org/officeDocument/2006/relationships/slide" Target="/ppt/slides/slide4.xml" Id="Rc49ff6873fe24821" /><Relationship Type="http://schemas.openxmlformats.org/officeDocument/2006/relationships/slide" Target="/ppt/slides/slide5.xml" Id="R8c130844521f4c84" /><Relationship Type="http://schemas.openxmlformats.org/officeDocument/2006/relationships/slide" Target="/ppt/slides/slide6.xml" Id="R25ac5ff8435e449c" /><Relationship Type="http://schemas.openxmlformats.org/officeDocument/2006/relationships/slide" Target="/ppt/slides/slide7.xml" Id="Rf8a8e1eed814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cd3933ed3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188ea6994c17" /><Relationship Type="http://schemas.openxmlformats.org/officeDocument/2006/relationships/theme" Target="/ppt/slideMasters/theme/theme1.xml" Id="Rbc6e6f171852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4188ea699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6006c562c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702d7dcf14e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3b24723664d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1117f5b54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c75fdf3e4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4d9d398f644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59acb1e3b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