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f5f50a65a4a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5ae45cf5f342aa"/>
  </p:sldMasterIdLst>
  <p:sldIdLst>
    <p:sldId xmlns:r="http://schemas.openxmlformats.org/officeDocument/2006/relationships" id="256" r:id="R9e22c9015c4a493e"/>
    <p:sldId xmlns:r="http://schemas.openxmlformats.org/officeDocument/2006/relationships" id="257" r:id="R4d7ee412e6f04be2"/>
    <p:sldId xmlns:r="http://schemas.openxmlformats.org/officeDocument/2006/relationships" id="258" r:id="R8766286134cd4f86"/>
    <p:sldId xmlns:r="http://schemas.openxmlformats.org/officeDocument/2006/relationships" id="259" r:id="Rfdf9ae521c374d74"/>
    <p:sldId xmlns:r="http://schemas.openxmlformats.org/officeDocument/2006/relationships" id="260" r:id="Rfa3c7381c5b840a5"/>
    <p:sldId xmlns:r="http://schemas.openxmlformats.org/officeDocument/2006/relationships" id="261" r:id="R2c043f6c40714284"/>
    <p:sldId xmlns:r="http://schemas.openxmlformats.org/officeDocument/2006/relationships" id="262" r:id="R22a41250a3df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ae45cf5f342aa" /><Relationship Type="http://schemas.openxmlformats.org/officeDocument/2006/relationships/slide" Target="/ppt/slides/slide1.xml" Id="R9e22c9015c4a493e" /><Relationship Type="http://schemas.openxmlformats.org/officeDocument/2006/relationships/slide" Target="/ppt/slides/slide2.xml" Id="R4d7ee412e6f04be2" /><Relationship Type="http://schemas.openxmlformats.org/officeDocument/2006/relationships/slide" Target="/ppt/slides/slide3.xml" Id="R8766286134cd4f86" /><Relationship Type="http://schemas.openxmlformats.org/officeDocument/2006/relationships/slide" Target="/ppt/slides/slide4.xml" Id="Rfdf9ae521c374d74" /><Relationship Type="http://schemas.openxmlformats.org/officeDocument/2006/relationships/slide" Target="/ppt/slides/slide5.xml" Id="Rfa3c7381c5b840a5" /><Relationship Type="http://schemas.openxmlformats.org/officeDocument/2006/relationships/slide" Target="/ppt/slides/slide6.xml" Id="R2c043f6c40714284" /><Relationship Type="http://schemas.openxmlformats.org/officeDocument/2006/relationships/slide" Target="/ppt/slides/slide7.xml" Id="R22a41250a3df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c9dfa6d60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ac9e3fcac41b5" /><Relationship Type="http://schemas.openxmlformats.org/officeDocument/2006/relationships/theme" Target="/ppt/slideMasters/theme/theme1.xml" Id="R2ab5abf08b7949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0ac9e3fcac41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cf725dc784f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93a1a4b10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64415b2fb4c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3d8733d9a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0de3118694d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da512c583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63559a3b4a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RGI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996 439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1 353 682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Snopenesvegen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