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7dcf56ebf45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da5ab305b9465f"/>
  </p:sldMasterIdLst>
  <p:sldIdLst>
    <p:sldId xmlns:r="http://schemas.openxmlformats.org/officeDocument/2006/relationships" id="256" r:id="Rc9c7c999058e4e68"/>
    <p:sldId xmlns:r="http://schemas.openxmlformats.org/officeDocument/2006/relationships" id="257" r:id="R7750caff7ebb40e4"/>
    <p:sldId xmlns:r="http://schemas.openxmlformats.org/officeDocument/2006/relationships" id="258" r:id="R9d79873cf457423b"/>
    <p:sldId xmlns:r="http://schemas.openxmlformats.org/officeDocument/2006/relationships" id="259" r:id="R6299b3c2db724983"/>
    <p:sldId xmlns:r="http://schemas.openxmlformats.org/officeDocument/2006/relationships" id="260" r:id="Rff7e32c48e8c4083"/>
    <p:sldId xmlns:r="http://schemas.openxmlformats.org/officeDocument/2006/relationships" id="261" r:id="R36536f809fc34d82"/>
    <p:sldId xmlns:r="http://schemas.openxmlformats.org/officeDocument/2006/relationships" id="262" r:id="R1d422c23a3ad43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a5ab305b9465f" /><Relationship Type="http://schemas.openxmlformats.org/officeDocument/2006/relationships/slide" Target="/ppt/slides/slide1.xml" Id="Rc9c7c999058e4e68" /><Relationship Type="http://schemas.openxmlformats.org/officeDocument/2006/relationships/slide" Target="/ppt/slides/slide2.xml" Id="R7750caff7ebb40e4" /><Relationship Type="http://schemas.openxmlformats.org/officeDocument/2006/relationships/slide" Target="/ppt/slides/slide3.xml" Id="R9d79873cf457423b" /><Relationship Type="http://schemas.openxmlformats.org/officeDocument/2006/relationships/slide" Target="/ppt/slides/slide4.xml" Id="R6299b3c2db724983" /><Relationship Type="http://schemas.openxmlformats.org/officeDocument/2006/relationships/slide" Target="/ppt/slides/slide5.xml" Id="Rff7e32c48e8c4083" /><Relationship Type="http://schemas.openxmlformats.org/officeDocument/2006/relationships/slide" Target="/ppt/slides/slide6.xml" Id="R36536f809fc34d82" /><Relationship Type="http://schemas.openxmlformats.org/officeDocument/2006/relationships/slide" Target="/ppt/slides/slide7.xml" Id="R1d422c23a3ad43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84515557b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452ec4fd74231" /><Relationship Type="http://schemas.openxmlformats.org/officeDocument/2006/relationships/theme" Target="/ppt/slideMasters/theme/theme1.xml" Id="R3f52add72f55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452ec4fd7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758ebf91d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b3c5f99df42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a4fa383ed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99d9cdb9b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291e65f3c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78bcacd3f47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76085566641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