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a52b3ec22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ceb4a17c794973"/>
  </p:sldMasterIdLst>
  <p:sldIdLst>
    <p:sldId xmlns:r="http://schemas.openxmlformats.org/officeDocument/2006/relationships" id="256" r:id="Re51835bee7854695"/>
    <p:sldId xmlns:r="http://schemas.openxmlformats.org/officeDocument/2006/relationships" id="257" r:id="R1076dbe7634a4bc1"/>
    <p:sldId xmlns:r="http://schemas.openxmlformats.org/officeDocument/2006/relationships" id="258" r:id="Rdfb954ab938f437a"/>
    <p:sldId xmlns:r="http://schemas.openxmlformats.org/officeDocument/2006/relationships" id="259" r:id="R2fa1bb0d24444c4d"/>
    <p:sldId xmlns:r="http://schemas.openxmlformats.org/officeDocument/2006/relationships" id="260" r:id="Ra4198f3b6129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eb4a17c794973" /><Relationship Type="http://schemas.openxmlformats.org/officeDocument/2006/relationships/slide" Target="/ppt/slides/slide1.xml" Id="Re51835bee7854695" /><Relationship Type="http://schemas.openxmlformats.org/officeDocument/2006/relationships/slide" Target="/ppt/slides/slide2.xml" Id="R1076dbe7634a4bc1" /><Relationship Type="http://schemas.openxmlformats.org/officeDocument/2006/relationships/slide" Target="/ppt/slides/slide3.xml" Id="Rdfb954ab938f437a" /><Relationship Type="http://schemas.openxmlformats.org/officeDocument/2006/relationships/slide" Target="/ppt/slides/slide4.xml" Id="R2fa1bb0d24444c4d" /><Relationship Type="http://schemas.openxmlformats.org/officeDocument/2006/relationships/slide" Target="/ppt/slides/slide5.xml" Id="Ra4198f3b6129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b697d191c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e332cac1e489c" /><Relationship Type="http://schemas.openxmlformats.org/officeDocument/2006/relationships/theme" Target="/ppt/slideMasters/theme/theme1.xml" Id="R6f31071cfddb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fe332cac1e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6dcc6384a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278df6901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2afecc0d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02f8ac24f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6e1356a1f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 ARBEIDERLAG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Oddmund Myhr, Flendalsvegen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omyhr@hotmail.com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918 347 313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