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c02f8a14ad48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6effb59a8240b9"/>
  </p:sldMasterIdLst>
  <p:sldIdLst>
    <p:sldId xmlns:r="http://schemas.openxmlformats.org/officeDocument/2006/relationships" id="256" r:id="Ra3ff8663728c4b2b"/>
    <p:sldId xmlns:r="http://schemas.openxmlformats.org/officeDocument/2006/relationships" id="257" r:id="Rcb1de3f041e74da9"/>
    <p:sldId xmlns:r="http://schemas.openxmlformats.org/officeDocument/2006/relationships" id="258" r:id="R91d46045352449a5"/>
    <p:sldId xmlns:r="http://schemas.openxmlformats.org/officeDocument/2006/relationships" id="259" r:id="Rb9b2d6e0ebb748f6"/>
    <p:sldId xmlns:r="http://schemas.openxmlformats.org/officeDocument/2006/relationships" id="260" r:id="R83d00bf92fad4ef6"/>
    <p:sldId xmlns:r="http://schemas.openxmlformats.org/officeDocument/2006/relationships" id="261" r:id="R20efd151aae64307"/>
    <p:sldId xmlns:r="http://schemas.openxmlformats.org/officeDocument/2006/relationships" id="262" r:id="R142e380534004d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effb59a8240b9" /><Relationship Type="http://schemas.openxmlformats.org/officeDocument/2006/relationships/slide" Target="/ppt/slides/slide1.xml" Id="Ra3ff8663728c4b2b" /><Relationship Type="http://schemas.openxmlformats.org/officeDocument/2006/relationships/slide" Target="/ppt/slides/slide2.xml" Id="Rcb1de3f041e74da9" /><Relationship Type="http://schemas.openxmlformats.org/officeDocument/2006/relationships/slide" Target="/ppt/slides/slide3.xml" Id="R91d46045352449a5" /><Relationship Type="http://schemas.openxmlformats.org/officeDocument/2006/relationships/slide" Target="/ppt/slides/slide4.xml" Id="Rb9b2d6e0ebb748f6" /><Relationship Type="http://schemas.openxmlformats.org/officeDocument/2006/relationships/slide" Target="/ppt/slides/slide5.xml" Id="R83d00bf92fad4ef6" /><Relationship Type="http://schemas.openxmlformats.org/officeDocument/2006/relationships/slide" Target="/ppt/slides/slide6.xml" Id="R20efd151aae64307" /><Relationship Type="http://schemas.openxmlformats.org/officeDocument/2006/relationships/slide" Target="/ppt/slides/slide7.xml" Id="R142e380534004d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b58ccad4048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0c8c43e3a42ce" /><Relationship Type="http://schemas.openxmlformats.org/officeDocument/2006/relationships/theme" Target="/ppt/slideMasters/theme/theme1.xml" Id="R94637f8adec744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20c8c43e3a42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0e361f08648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a457cc7d042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c46ff6a3d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98f0b4ad14e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c613f541e4a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a7ce69c1e44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839aa14b14b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TIMENES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TIMENES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7 865 356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