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893758caf54b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f301ae2f094015"/>
  </p:sldMasterIdLst>
  <p:sldIdLst>
    <p:sldId xmlns:r="http://schemas.openxmlformats.org/officeDocument/2006/relationships" id="256" r:id="Rc4ee653fbca843ec"/>
    <p:sldId xmlns:r="http://schemas.openxmlformats.org/officeDocument/2006/relationships" id="257" r:id="Rd1edf1af1da94306"/>
    <p:sldId xmlns:r="http://schemas.openxmlformats.org/officeDocument/2006/relationships" id="258" r:id="Rf5530a2f50eb4dc2"/>
    <p:sldId xmlns:r="http://schemas.openxmlformats.org/officeDocument/2006/relationships" id="259" r:id="R9e653768793d4dff"/>
    <p:sldId xmlns:r="http://schemas.openxmlformats.org/officeDocument/2006/relationships" id="260" r:id="R4dee83ad77a349e6"/>
    <p:sldId xmlns:r="http://schemas.openxmlformats.org/officeDocument/2006/relationships" id="261" r:id="R365f00c758a94d4c"/>
    <p:sldId xmlns:r="http://schemas.openxmlformats.org/officeDocument/2006/relationships" id="262" r:id="Raa2594662876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301ae2f094015" /><Relationship Type="http://schemas.openxmlformats.org/officeDocument/2006/relationships/slide" Target="/ppt/slides/slide1.xml" Id="Rc4ee653fbca843ec" /><Relationship Type="http://schemas.openxmlformats.org/officeDocument/2006/relationships/slide" Target="/ppt/slides/slide2.xml" Id="Rd1edf1af1da94306" /><Relationship Type="http://schemas.openxmlformats.org/officeDocument/2006/relationships/slide" Target="/ppt/slides/slide3.xml" Id="Rf5530a2f50eb4dc2" /><Relationship Type="http://schemas.openxmlformats.org/officeDocument/2006/relationships/slide" Target="/ppt/slides/slide4.xml" Id="R9e653768793d4dff" /><Relationship Type="http://schemas.openxmlformats.org/officeDocument/2006/relationships/slide" Target="/ppt/slides/slide5.xml" Id="R4dee83ad77a349e6" /><Relationship Type="http://schemas.openxmlformats.org/officeDocument/2006/relationships/slide" Target="/ppt/slides/slide6.xml" Id="R365f00c758a94d4c" /><Relationship Type="http://schemas.openxmlformats.org/officeDocument/2006/relationships/slide" Target="/ppt/slides/slide7.xml" Id="Raa2594662876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e62c02a0e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f65c025fc4779" /><Relationship Type="http://schemas.openxmlformats.org/officeDocument/2006/relationships/theme" Target="/ppt/slideMasters/theme/theme1.xml" Id="R6fee0bae0dce4f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ff65c025fc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7ed13799045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578e0305e40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b7703aecd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0d3e7433040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bd25261af49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236cdbb0a46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7bececf96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TOMAS TYSSEBOTN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 TYSSEBOTN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TYSSEBOTN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Vikøyvegen 372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