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c3bc31ce9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8cecffe134665"/>
  </p:sldMasterIdLst>
  <p:sldIdLst>
    <p:sldId xmlns:r="http://schemas.openxmlformats.org/officeDocument/2006/relationships" id="256" r:id="R2fd8c258a07e4c32"/>
    <p:sldId xmlns:r="http://schemas.openxmlformats.org/officeDocument/2006/relationships" id="257" r:id="Rc07320fb71304ed3"/>
    <p:sldId xmlns:r="http://schemas.openxmlformats.org/officeDocument/2006/relationships" id="258" r:id="Rb4836f25c86148ea"/>
    <p:sldId xmlns:r="http://schemas.openxmlformats.org/officeDocument/2006/relationships" id="259" r:id="R3b9260a8c1bd44b3"/>
    <p:sldId xmlns:r="http://schemas.openxmlformats.org/officeDocument/2006/relationships" id="260" r:id="R2e3f1988a92e4e6c"/>
    <p:sldId xmlns:r="http://schemas.openxmlformats.org/officeDocument/2006/relationships" id="261" r:id="R127ded80c7524c52"/>
    <p:sldId xmlns:r="http://schemas.openxmlformats.org/officeDocument/2006/relationships" id="262" r:id="Rc26b13730fde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8cecffe134665" /><Relationship Type="http://schemas.openxmlformats.org/officeDocument/2006/relationships/slide" Target="/ppt/slides/slide1.xml" Id="R2fd8c258a07e4c32" /><Relationship Type="http://schemas.openxmlformats.org/officeDocument/2006/relationships/slide" Target="/ppt/slides/slide2.xml" Id="Rc07320fb71304ed3" /><Relationship Type="http://schemas.openxmlformats.org/officeDocument/2006/relationships/slide" Target="/ppt/slides/slide3.xml" Id="Rb4836f25c86148ea" /><Relationship Type="http://schemas.openxmlformats.org/officeDocument/2006/relationships/slide" Target="/ppt/slides/slide4.xml" Id="R3b9260a8c1bd44b3" /><Relationship Type="http://schemas.openxmlformats.org/officeDocument/2006/relationships/slide" Target="/ppt/slides/slide5.xml" Id="R2e3f1988a92e4e6c" /><Relationship Type="http://schemas.openxmlformats.org/officeDocument/2006/relationships/slide" Target="/ppt/slides/slide6.xml" Id="R127ded80c7524c52" /><Relationship Type="http://schemas.openxmlformats.org/officeDocument/2006/relationships/slide" Target="/ppt/slides/slide7.xml" Id="Rc26b13730fde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638aa1399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65f00074c4d06" /><Relationship Type="http://schemas.openxmlformats.org/officeDocument/2006/relationships/theme" Target="/ppt/slideMasters/theme/theme1.xml" Id="R59a9effe1765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65f00074c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1e8ea73f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8b9714aa3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3ad24973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c55c2b4e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88cc0240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bc4904a7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3f3f60ef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