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31ee19921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ee343cb13a4adf"/>
  </p:sldMasterIdLst>
  <p:sldIdLst>
    <p:sldId xmlns:r="http://schemas.openxmlformats.org/officeDocument/2006/relationships" id="256" r:id="R5dc6c22188d14fcd"/>
    <p:sldId xmlns:r="http://schemas.openxmlformats.org/officeDocument/2006/relationships" id="257" r:id="Rbb7ae0c9f4054b0c"/>
    <p:sldId xmlns:r="http://schemas.openxmlformats.org/officeDocument/2006/relationships" id="258" r:id="R501d13a5a9a6498a"/>
    <p:sldId xmlns:r="http://schemas.openxmlformats.org/officeDocument/2006/relationships" id="259" r:id="R4b8dfe9a207d4f2a"/>
    <p:sldId xmlns:r="http://schemas.openxmlformats.org/officeDocument/2006/relationships" id="260" r:id="R6d8ad653f56f4e4e"/>
    <p:sldId xmlns:r="http://schemas.openxmlformats.org/officeDocument/2006/relationships" id="261" r:id="R90ceb6dd5396495a"/>
    <p:sldId xmlns:r="http://schemas.openxmlformats.org/officeDocument/2006/relationships" id="262" r:id="Rc59483cd5d8f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e343cb13a4adf" /><Relationship Type="http://schemas.openxmlformats.org/officeDocument/2006/relationships/slide" Target="/ppt/slides/slide1.xml" Id="R5dc6c22188d14fcd" /><Relationship Type="http://schemas.openxmlformats.org/officeDocument/2006/relationships/slide" Target="/ppt/slides/slide2.xml" Id="Rbb7ae0c9f4054b0c" /><Relationship Type="http://schemas.openxmlformats.org/officeDocument/2006/relationships/slide" Target="/ppt/slides/slide3.xml" Id="R501d13a5a9a6498a" /><Relationship Type="http://schemas.openxmlformats.org/officeDocument/2006/relationships/slide" Target="/ppt/slides/slide4.xml" Id="R4b8dfe9a207d4f2a" /><Relationship Type="http://schemas.openxmlformats.org/officeDocument/2006/relationships/slide" Target="/ppt/slides/slide5.xml" Id="R6d8ad653f56f4e4e" /><Relationship Type="http://schemas.openxmlformats.org/officeDocument/2006/relationships/slide" Target="/ppt/slides/slide6.xml" Id="R90ceb6dd5396495a" /><Relationship Type="http://schemas.openxmlformats.org/officeDocument/2006/relationships/slide" Target="/ppt/slides/slide7.xml" Id="Rc59483cd5d8f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ea757702b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171440ffa4a11" /><Relationship Type="http://schemas.openxmlformats.org/officeDocument/2006/relationships/theme" Target="/ppt/slideMasters/theme/theme1.xml" Id="Rd7d0fbe132e6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5171440ffa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823dbf5744a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76a7aba4b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d16e867e7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44b51868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2d1da8de4b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3fcd9f98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e5517c8b7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