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2f79076b8145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7f06c4da9f4051"/>
  </p:sldMasterIdLst>
  <p:sldIdLst>
    <p:sldId xmlns:r="http://schemas.openxmlformats.org/officeDocument/2006/relationships" id="256" r:id="R9dd10316e7114c57"/>
    <p:sldId xmlns:r="http://schemas.openxmlformats.org/officeDocument/2006/relationships" id="257" r:id="R41c5ba9d4a7d4371"/>
    <p:sldId xmlns:r="http://schemas.openxmlformats.org/officeDocument/2006/relationships" id="258" r:id="R560734a0d2444dd7"/>
    <p:sldId xmlns:r="http://schemas.openxmlformats.org/officeDocument/2006/relationships" id="259" r:id="R03c94bd3ccbf4414"/>
    <p:sldId xmlns:r="http://schemas.openxmlformats.org/officeDocument/2006/relationships" id="260" r:id="R535af7e5c8654feb"/>
    <p:sldId xmlns:r="http://schemas.openxmlformats.org/officeDocument/2006/relationships" id="261" r:id="R40ff758bd2074310"/>
    <p:sldId xmlns:r="http://schemas.openxmlformats.org/officeDocument/2006/relationships" id="262" r:id="Ra3582f4b7df544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f06c4da9f4051" /><Relationship Type="http://schemas.openxmlformats.org/officeDocument/2006/relationships/slide" Target="/ppt/slides/slide1.xml" Id="R9dd10316e7114c57" /><Relationship Type="http://schemas.openxmlformats.org/officeDocument/2006/relationships/slide" Target="/ppt/slides/slide2.xml" Id="R41c5ba9d4a7d4371" /><Relationship Type="http://schemas.openxmlformats.org/officeDocument/2006/relationships/slide" Target="/ppt/slides/slide3.xml" Id="R560734a0d2444dd7" /><Relationship Type="http://schemas.openxmlformats.org/officeDocument/2006/relationships/slide" Target="/ppt/slides/slide4.xml" Id="R03c94bd3ccbf4414" /><Relationship Type="http://schemas.openxmlformats.org/officeDocument/2006/relationships/slide" Target="/ppt/slides/slide5.xml" Id="R535af7e5c8654feb" /><Relationship Type="http://schemas.openxmlformats.org/officeDocument/2006/relationships/slide" Target="/ppt/slides/slide6.xml" Id="R40ff758bd2074310" /><Relationship Type="http://schemas.openxmlformats.org/officeDocument/2006/relationships/slide" Target="/ppt/slides/slide7.xml" Id="Ra3582f4b7df544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3bdda610594c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b44a2668d4d52" /><Relationship Type="http://schemas.openxmlformats.org/officeDocument/2006/relationships/theme" Target="/ppt/slideMasters/theme/theme1.xml" Id="R1cff8f96de5c48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b44a2668d4d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ba7c3e0d94e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b683923d64c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0e03807364f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e296b488c4e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2acc45ccc47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3c9e8ae5148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34626cca447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BYGGFIRMA T NESLAND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BYGGFIRMA T NESLAND AS ble etablert [år] og holder til i Holum.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1 475 543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−182 311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−178 544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650 470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NESLAND TOMMY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NESLAND TORBJØRN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Bringsdalsveien 142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4519 Holum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918 532 811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T NESLAND AS</a:t>
            </a:r>
          </a:p>
        </p:txBody>
      </p:sp>
    </p:spTree>
  </p:cSld>
  <p:clrMapOvr>
    <a:masterClrMapping xmlns:a="http://schemas.openxmlformats.org/drawingml/2006/main"/>
  </p:clrMapOvr>
</p:sld>
</file>