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cff4e541e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db0f26cd848df"/>
  </p:sldMasterIdLst>
  <p:sldIdLst>
    <p:sldId xmlns:r="http://schemas.openxmlformats.org/officeDocument/2006/relationships" id="256" r:id="Re86ca50d45f14d97"/>
    <p:sldId xmlns:r="http://schemas.openxmlformats.org/officeDocument/2006/relationships" id="257" r:id="R975e7b51e4034cd3"/>
    <p:sldId xmlns:r="http://schemas.openxmlformats.org/officeDocument/2006/relationships" id="258" r:id="R463f53482e2e4811"/>
    <p:sldId xmlns:r="http://schemas.openxmlformats.org/officeDocument/2006/relationships" id="259" r:id="R22963220f2e543d8"/>
    <p:sldId xmlns:r="http://schemas.openxmlformats.org/officeDocument/2006/relationships" id="260" r:id="Rfb7cb68ba2974c12"/>
    <p:sldId xmlns:r="http://schemas.openxmlformats.org/officeDocument/2006/relationships" id="261" r:id="R6a494c2c1d89401e"/>
    <p:sldId xmlns:r="http://schemas.openxmlformats.org/officeDocument/2006/relationships" id="262" r:id="Rfefd96f7b61b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db0f26cd848df" /><Relationship Type="http://schemas.openxmlformats.org/officeDocument/2006/relationships/slide" Target="/ppt/slides/slide1.xml" Id="Re86ca50d45f14d97" /><Relationship Type="http://schemas.openxmlformats.org/officeDocument/2006/relationships/slide" Target="/ppt/slides/slide2.xml" Id="R975e7b51e4034cd3" /><Relationship Type="http://schemas.openxmlformats.org/officeDocument/2006/relationships/slide" Target="/ppt/slides/slide3.xml" Id="R463f53482e2e4811" /><Relationship Type="http://schemas.openxmlformats.org/officeDocument/2006/relationships/slide" Target="/ppt/slides/slide4.xml" Id="R22963220f2e543d8" /><Relationship Type="http://schemas.openxmlformats.org/officeDocument/2006/relationships/slide" Target="/ppt/slides/slide5.xml" Id="Rfb7cb68ba2974c12" /><Relationship Type="http://schemas.openxmlformats.org/officeDocument/2006/relationships/slide" Target="/ppt/slides/slide6.xml" Id="R6a494c2c1d89401e" /><Relationship Type="http://schemas.openxmlformats.org/officeDocument/2006/relationships/slide" Target="/ppt/slides/slide7.xml" Id="Rfefd96f7b61b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a323c0bf8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5523cd1ed45a9" /><Relationship Type="http://schemas.openxmlformats.org/officeDocument/2006/relationships/theme" Target="/ppt/slideMasters/theme/theme1.xml" Id="R82b5d9fdd351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5523cd1ed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712c5798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ae786f67d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d5b974ae8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e26c35fa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ca402eea541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fd381f969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938467849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TROVE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TROVE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ENTRAS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