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3fbe38fff241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856e6f18a84180"/>
  </p:sldMasterIdLst>
  <p:sldIdLst>
    <p:sldId xmlns:r="http://schemas.openxmlformats.org/officeDocument/2006/relationships" id="256" r:id="Rc0f058514d35469f"/>
    <p:sldId xmlns:r="http://schemas.openxmlformats.org/officeDocument/2006/relationships" id="257" r:id="R38374e041208444a"/>
    <p:sldId xmlns:r="http://schemas.openxmlformats.org/officeDocument/2006/relationships" id="258" r:id="R040014c3cf64431b"/>
    <p:sldId xmlns:r="http://schemas.openxmlformats.org/officeDocument/2006/relationships" id="259" r:id="Rf6c4469edd0143cf"/>
    <p:sldId xmlns:r="http://schemas.openxmlformats.org/officeDocument/2006/relationships" id="260" r:id="R46f439ab21954297"/>
    <p:sldId xmlns:r="http://schemas.openxmlformats.org/officeDocument/2006/relationships" id="261" r:id="Rd3242503c8ea495b"/>
    <p:sldId xmlns:r="http://schemas.openxmlformats.org/officeDocument/2006/relationships" id="262" r:id="Rad59696339c34c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856e6f18a84180" /><Relationship Type="http://schemas.openxmlformats.org/officeDocument/2006/relationships/slide" Target="/ppt/slides/slide1.xml" Id="Rc0f058514d35469f" /><Relationship Type="http://schemas.openxmlformats.org/officeDocument/2006/relationships/slide" Target="/ppt/slides/slide2.xml" Id="R38374e041208444a" /><Relationship Type="http://schemas.openxmlformats.org/officeDocument/2006/relationships/slide" Target="/ppt/slides/slide3.xml" Id="R040014c3cf64431b" /><Relationship Type="http://schemas.openxmlformats.org/officeDocument/2006/relationships/slide" Target="/ppt/slides/slide4.xml" Id="Rf6c4469edd0143cf" /><Relationship Type="http://schemas.openxmlformats.org/officeDocument/2006/relationships/slide" Target="/ppt/slides/slide5.xml" Id="R46f439ab21954297" /><Relationship Type="http://schemas.openxmlformats.org/officeDocument/2006/relationships/slide" Target="/ppt/slides/slide6.xml" Id="Rd3242503c8ea495b" /><Relationship Type="http://schemas.openxmlformats.org/officeDocument/2006/relationships/slide" Target="/ppt/slides/slide7.xml" Id="Rad59696339c34c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6c09a78c0a48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97a117f36462a" /><Relationship Type="http://schemas.openxmlformats.org/officeDocument/2006/relationships/theme" Target="/ppt/slideMasters/theme/theme1.xml" Id="R026df80ef9c340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297a117f3646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0e858fa5643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5b677925443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34f17b38447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ad8d6b12442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f0ebf8e2d4d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b4108baf94f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d3fe45f224b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HOBØL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HOBØL ANLEGG AS ble etablert [år] og holder til i Hobøl.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4 854 915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334 437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6 382 090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7 146 282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 JO SIGURD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Sånervei 228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1827 Hobøl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918 706 321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