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5a1f549af940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6ec29c73a44fb3"/>
  </p:sldMasterIdLst>
  <p:sldIdLst>
    <p:sldId xmlns:r="http://schemas.openxmlformats.org/officeDocument/2006/relationships" id="256" r:id="R5c5e05bc5a2149b9"/>
    <p:sldId xmlns:r="http://schemas.openxmlformats.org/officeDocument/2006/relationships" id="257" r:id="R9babd054f5184fc8"/>
    <p:sldId xmlns:r="http://schemas.openxmlformats.org/officeDocument/2006/relationships" id="258" r:id="R109b18a11b73498f"/>
    <p:sldId xmlns:r="http://schemas.openxmlformats.org/officeDocument/2006/relationships" id="259" r:id="R547705bbf89a43a1"/>
    <p:sldId xmlns:r="http://schemas.openxmlformats.org/officeDocument/2006/relationships" id="260" r:id="R99983fe02ebc4620"/>
    <p:sldId xmlns:r="http://schemas.openxmlformats.org/officeDocument/2006/relationships" id="261" r:id="R5120016324544145"/>
    <p:sldId xmlns:r="http://schemas.openxmlformats.org/officeDocument/2006/relationships" id="262" r:id="R1712aead4fa743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6ec29c73a44fb3" /><Relationship Type="http://schemas.openxmlformats.org/officeDocument/2006/relationships/slide" Target="/ppt/slides/slide1.xml" Id="R5c5e05bc5a2149b9" /><Relationship Type="http://schemas.openxmlformats.org/officeDocument/2006/relationships/slide" Target="/ppt/slides/slide2.xml" Id="R9babd054f5184fc8" /><Relationship Type="http://schemas.openxmlformats.org/officeDocument/2006/relationships/slide" Target="/ppt/slides/slide3.xml" Id="R109b18a11b73498f" /><Relationship Type="http://schemas.openxmlformats.org/officeDocument/2006/relationships/slide" Target="/ppt/slides/slide4.xml" Id="R547705bbf89a43a1" /><Relationship Type="http://schemas.openxmlformats.org/officeDocument/2006/relationships/slide" Target="/ppt/slides/slide5.xml" Id="R99983fe02ebc4620" /><Relationship Type="http://schemas.openxmlformats.org/officeDocument/2006/relationships/slide" Target="/ppt/slides/slide6.xml" Id="R5120016324544145" /><Relationship Type="http://schemas.openxmlformats.org/officeDocument/2006/relationships/slide" Target="/ppt/slides/slide7.xml" Id="R1712aead4fa743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e6e6deadb444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4c7f59f7134a97" /><Relationship Type="http://schemas.openxmlformats.org/officeDocument/2006/relationships/theme" Target="/ppt/slideMasters/theme/theme1.xml" Id="Rd2fd269cb3bc42b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4c7f59f7134a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ea1f0934b94d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9c2e033c9b4d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ba6b40a40940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9ad4312ba14d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8cc4d8adea4d0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826c6f75c44f1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cb9889b2b340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VETS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VETS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VETS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VETS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VETS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VETS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−6 889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−334 804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4 254 874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8 386 446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VETS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VETVIK EIRIK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VETS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Holmendammen terrasse 14B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0773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918 829 113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VETS INVEST AS</a:t>
            </a:r>
          </a:p>
        </p:txBody>
      </p:sp>
    </p:spTree>
  </p:cSld>
  <p:clrMapOvr>
    <a:masterClrMapping xmlns:a="http://schemas.openxmlformats.org/drawingml/2006/main"/>
  </p:clrMapOvr>
</p:sld>
</file>