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c6f17052a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1dfd9f1de4e48"/>
  </p:sldMasterIdLst>
  <p:sldIdLst>
    <p:sldId xmlns:r="http://schemas.openxmlformats.org/officeDocument/2006/relationships" id="256" r:id="R1a5bdc71b6f1453c"/>
    <p:sldId xmlns:r="http://schemas.openxmlformats.org/officeDocument/2006/relationships" id="257" r:id="Rf5edabd0ffd349b1"/>
    <p:sldId xmlns:r="http://schemas.openxmlformats.org/officeDocument/2006/relationships" id="258" r:id="R200ae1b4cb9b4015"/>
    <p:sldId xmlns:r="http://schemas.openxmlformats.org/officeDocument/2006/relationships" id="259" r:id="R031f1ee4c60448b4"/>
    <p:sldId xmlns:r="http://schemas.openxmlformats.org/officeDocument/2006/relationships" id="260" r:id="Rd0ca3debfa914ef5"/>
    <p:sldId xmlns:r="http://schemas.openxmlformats.org/officeDocument/2006/relationships" id="261" r:id="Rc1b6f1290932452e"/>
    <p:sldId xmlns:r="http://schemas.openxmlformats.org/officeDocument/2006/relationships" id="262" r:id="R213ab13e7556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1dfd9f1de4e48" /><Relationship Type="http://schemas.openxmlformats.org/officeDocument/2006/relationships/slide" Target="/ppt/slides/slide1.xml" Id="R1a5bdc71b6f1453c" /><Relationship Type="http://schemas.openxmlformats.org/officeDocument/2006/relationships/slide" Target="/ppt/slides/slide2.xml" Id="Rf5edabd0ffd349b1" /><Relationship Type="http://schemas.openxmlformats.org/officeDocument/2006/relationships/slide" Target="/ppt/slides/slide3.xml" Id="R200ae1b4cb9b4015" /><Relationship Type="http://schemas.openxmlformats.org/officeDocument/2006/relationships/slide" Target="/ppt/slides/slide4.xml" Id="R031f1ee4c60448b4" /><Relationship Type="http://schemas.openxmlformats.org/officeDocument/2006/relationships/slide" Target="/ppt/slides/slide5.xml" Id="Rd0ca3debfa914ef5" /><Relationship Type="http://schemas.openxmlformats.org/officeDocument/2006/relationships/slide" Target="/ppt/slides/slide6.xml" Id="Rc1b6f1290932452e" /><Relationship Type="http://schemas.openxmlformats.org/officeDocument/2006/relationships/slide" Target="/ppt/slides/slide7.xml" Id="R213ab13e7556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3ff76fec1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98226ebd84eed" /><Relationship Type="http://schemas.openxmlformats.org/officeDocument/2006/relationships/theme" Target="/ppt/slideMasters/theme/theme1.xml" Id="R920bb952047b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98226ebd8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40ebac68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7df96d1b0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310ec3ab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8475a51ce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c87554a35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58c7da3464f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2a99c96cf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