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14094136243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1303cc0794828"/>
  </p:sldMasterIdLst>
  <p:sldIdLst>
    <p:sldId xmlns:r="http://schemas.openxmlformats.org/officeDocument/2006/relationships" id="256" r:id="R352a7fcd61c942ed"/>
    <p:sldId xmlns:r="http://schemas.openxmlformats.org/officeDocument/2006/relationships" id="257" r:id="R881cf726eadc4dd6"/>
    <p:sldId xmlns:r="http://schemas.openxmlformats.org/officeDocument/2006/relationships" id="258" r:id="R17ea91c649e5471e"/>
    <p:sldId xmlns:r="http://schemas.openxmlformats.org/officeDocument/2006/relationships" id="259" r:id="R8288cc80c64d4398"/>
    <p:sldId xmlns:r="http://schemas.openxmlformats.org/officeDocument/2006/relationships" id="260" r:id="Rdf27f5e81dde48db"/>
    <p:sldId xmlns:r="http://schemas.openxmlformats.org/officeDocument/2006/relationships" id="261" r:id="R980463bf24cb48f9"/>
    <p:sldId xmlns:r="http://schemas.openxmlformats.org/officeDocument/2006/relationships" id="262" r:id="Rc7ab7a55b58e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1303cc0794828" /><Relationship Type="http://schemas.openxmlformats.org/officeDocument/2006/relationships/slide" Target="/ppt/slides/slide1.xml" Id="R352a7fcd61c942ed" /><Relationship Type="http://schemas.openxmlformats.org/officeDocument/2006/relationships/slide" Target="/ppt/slides/slide2.xml" Id="R881cf726eadc4dd6" /><Relationship Type="http://schemas.openxmlformats.org/officeDocument/2006/relationships/slide" Target="/ppt/slides/slide3.xml" Id="R17ea91c649e5471e" /><Relationship Type="http://schemas.openxmlformats.org/officeDocument/2006/relationships/slide" Target="/ppt/slides/slide4.xml" Id="R8288cc80c64d4398" /><Relationship Type="http://schemas.openxmlformats.org/officeDocument/2006/relationships/slide" Target="/ppt/slides/slide5.xml" Id="Rdf27f5e81dde48db" /><Relationship Type="http://schemas.openxmlformats.org/officeDocument/2006/relationships/slide" Target="/ppt/slides/slide6.xml" Id="R980463bf24cb48f9" /><Relationship Type="http://schemas.openxmlformats.org/officeDocument/2006/relationships/slide" Target="/ppt/slides/slide7.xml" Id="Rc7ab7a55b58e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97d081c3e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a3b31c694b7c" /><Relationship Type="http://schemas.openxmlformats.org/officeDocument/2006/relationships/theme" Target="/ppt/slideMasters/theme/theme1.xml" Id="R6617e2a1e47c4d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ea3b31c69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2da4b53514d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f1cab75fb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139669eb4a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cdfc6afff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50c3b01aa4a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3236c0abc4e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4679332c3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INVEST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16 871 754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SKAMMELSRUD JANET BALSTAD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janet@onyxeiendom.no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