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cb43d1340640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3312a4eb8240fa"/>
  </p:sldMasterIdLst>
  <p:sldIdLst>
    <p:sldId xmlns:r="http://schemas.openxmlformats.org/officeDocument/2006/relationships" id="256" r:id="Rb431666126354dde"/>
    <p:sldId xmlns:r="http://schemas.openxmlformats.org/officeDocument/2006/relationships" id="257" r:id="R2d6e2fc5e4d6442a"/>
    <p:sldId xmlns:r="http://schemas.openxmlformats.org/officeDocument/2006/relationships" id="258" r:id="R812ee7217c6144dd"/>
    <p:sldId xmlns:r="http://schemas.openxmlformats.org/officeDocument/2006/relationships" id="259" r:id="R666e9454d5604305"/>
    <p:sldId xmlns:r="http://schemas.openxmlformats.org/officeDocument/2006/relationships" id="260" r:id="R8075e08df81045b3"/>
    <p:sldId xmlns:r="http://schemas.openxmlformats.org/officeDocument/2006/relationships" id="261" r:id="Re4663584bad3412a"/>
    <p:sldId xmlns:r="http://schemas.openxmlformats.org/officeDocument/2006/relationships" id="262" r:id="Re7e46e914fa645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3312a4eb8240fa" /><Relationship Type="http://schemas.openxmlformats.org/officeDocument/2006/relationships/slide" Target="/ppt/slides/slide1.xml" Id="Rb431666126354dde" /><Relationship Type="http://schemas.openxmlformats.org/officeDocument/2006/relationships/slide" Target="/ppt/slides/slide2.xml" Id="R2d6e2fc5e4d6442a" /><Relationship Type="http://schemas.openxmlformats.org/officeDocument/2006/relationships/slide" Target="/ppt/slides/slide3.xml" Id="R812ee7217c6144dd" /><Relationship Type="http://schemas.openxmlformats.org/officeDocument/2006/relationships/slide" Target="/ppt/slides/slide4.xml" Id="R666e9454d5604305" /><Relationship Type="http://schemas.openxmlformats.org/officeDocument/2006/relationships/slide" Target="/ppt/slides/slide5.xml" Id="R8075e08df81045b3" /><Relationship Type="http://schemas.openxmlformats.org/officeDocument/2006/relationships/slide" Target="/ppt/slides/slide6.xml" Id="Re4663584bad3412a" /><Relationship Type="http://schemas.openxmlformats.org/officeDocument/2006/relationships/slide" Target="/ppt/slides/slide7.xml" Id="Re7e46e914fa645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2cdda445447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cff1aabef24ea3" /><Relationship Type="http://schemas.openxmlformats.org/officeDocument/2006/relationships/theme" Target="/ppt/slideMasters/theme/theme1.xml" Id="R50a6998b130843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cff1aabef24e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5ef0492d86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a7bdfdeb441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69743998849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b631e2c7949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5f5ba56194b8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069a719fc44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804189ee644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BYGG-VEST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BYGG-VEST AS ble etablert [år] og holder til i Sunndalsøra.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22 517 440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−2 543 346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−2 521 409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−1 587 516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3 807 583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EMLITI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TIGH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41B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6600 Sunndalsøra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919 060 751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BYGG-VEST AS</a:t>
            </a:r>
          </a:p>
        </p:txBody>
      </p:sp>
    </p:spTree>
  </p:cSld>
  <p:clrMapOvr>
    <a:masterClrMapping xmlns:a="http://schemas.openxmlformats.org/drawingml/2006/main"/>
  </p:clrMapOvr>
</p:sld>
</file>