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18685432d4a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cff08a1ed4b81"/>
  </p:sldMasterIdLst>
  <p:sldIdLst>
    <p:sldId xmlns:r="http://schemas.openxmlformats.org/officeDocument/2006/relationships" id="256" r:id="R60768439cace4c9b"/>
    <p:sldId xmlns:r="http://schemas.openxmlformats.org/officeDocument/2006/relationships" id="257" r:id="R0eb9b2d3f9c94e9f"/>
    <p:sldId xmlns:r="http://schemas.openxmlformats.org/officeDocument/2006/relationships" id="258" r:id="R87f77cf626cd4846"/>
    <p:sldId xmlns:r="http://schemas.openxmlformats.org/officeDocument/2006/relationships" id="259" r:id="R7a7c92cf89264ec9"/>
    <p:sldId xmlns:r="http://schemas.openxmlformats.org/officeDocument/2006/relationships" id="260" r:id="Rd271d6d455d94b49"/>
    <p:sldId xmlns:r="http://schemas.openxmlformats.org/officeDocument/2006/relationships" id="261" r:id="R8600522b4d16425b"/>
    <p:sldId xmlns:r="http://schemas.openxmlformats.org/officeDocument/2006/relationships" id="262" r:id="R4ca77d586b0741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cff08a1ed4b81" /><Relationship Type="http://schemas.openxmlformats.org/officeDocument/2006/relationships/slide" Target="/ppt/slides/slide1.xml" Id="R60768439cace4c9b" /><Relationship Type="http://schemas.openxmlformats.org/officeDocument/2006/relationships/slide" Target="/ppt/slides/slide2.xml" Id="R0eb9b2d3f9c94e9f" /><Relationship Type="http://schemas.openxmlformats.org/officeDocument/2006/relationships/slide" Target="/ppt/slides/slide3.xml" Id="R87f77cf626cd4846" /><Relationship Type="http://schemas.openxmlformats.org/officeDocument/2006/relationships/slide" Target="/ppt/slides/slide4.xml" Id="R7a7c92cf89264ec9" /><Relationship Type="http://schemas.openxmlformats.org/officeDocument/2006/relationships/slide" Target="/ppt/slides/slide5.xml" Id="Rd271d6d455d94b49" /><Relationship Type="http://schemas.openxmlformats.org/officeDocument/2006/relationships/slide" Target="/ppt/slides/slide6.xml" Id="R8600522b4d16425b" /><Relationship Type="http://schemas.openxmlformats.org/officeDocument/2006/relationships/slide" Target="/ppt/slides/slide7.xml" Id="R4ca77d586b0741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69be56da21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9bfefe0f049c2" /><Relationship Type="http://schemas.openxmlformats.org/officeDocument/2006/relationships/theme" Target="/ppt/slideMasters/theme/theme1.xml" Id="R7a030c565cc9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89bfefe0f049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67e6db773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f2f0cf8b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53af244244e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1f05927eb45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fb2e623b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27e84c3f2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41c5b97384d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HJERTÅS ANDERS STRAND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