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2a5fa85b24d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71685a5cc412f"/>
  </p:sldMasterIdLst>
  <p:sldIdLst>
    <p:sldId xmlns:r="http://schemas.openxmlformats.org/officeDocument/2006/relationships" id="256" r:id="R56d2a8f039914da0"/>
    <p:sldId xmlns:r="http://schemas.openxmlformats.org/officeDocument/2006/relationships" id="257" r:id="R354036dbc3914f42"/>
    <p:sldId xmlns:r="http://schemas.openxmlformats.org/officeDocument/2006/relationships" id="258" r:id="Rdbf8ebb896db449c"/>
    <p:sldId xmlns:r="http://schemas.openxmlformats.org/officeDocument/2006/relationships" id="259" r:id="Rd3f32648688a436b"/>
    <p:sldId xmlns:r="http://schemas.openxmlformats.org/officeDocument/2006/relationships" id="260" r:id="R8c404788685b4577"/>
    <p:sldId xmlns:r="http://schemas.openxmlformats.org/officeDocument/2006/relationships" id="261" r:id="R4abbef49f1e84cd0"/>
    <p:sldId xmlns:r="http://schemas.openxmlformats.org/officeDocument/2006/relationships" id="262" r:id="R369ccc8f6ba0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71685a5cc412f" /><Relationship Type="http://schemas.openxmlformats.org/officeDocument/2006/relationships/slide" Target="/ppt/slides/slide1.xml" Id="R56d2a8f039914da0" /><Relationship Type="http://schemas.openxmlformats.org/officeDocument/2006/relationships/slide" Target="/ppt/slides/slide2.xml" Id="R354036dbc3914f42" /><Relationship Type="http://schemas.openxmlformats.org/officeDocument/2006/relationships/slide" Target="/ppt/slides/slide3.xml" Id="Rdbf8ebb896db449c" /><Relationship Type="http://schemas.openxmlformats.org/officeDocument/2006/relationships/slide" Target="/ppt/slides/slide4.xml" Id="Rd3f32648688a436b" /><Relationship Type="http://schemas.openxmlformats.org/officeDocument/2006/relationships/slide" Target="/ppt/slides/slide5.xml" Id="R8c404788685b4577" /><Relationship Type="http://schemas.openxmlformats.org/officeDocument/2006/relationships/slide" Target="/ppt/slides/slide6.xml" Id="R4abbef49f1e84cd0" /><Relationship Type="http://schemas.openxmlformats.org/officeDocument/2006/relationships/slide" Target="/ppt/slides/slide7.xml" Id="R369ccc8f6ba0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8fd645b7e47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bf28aad5413f" /><Relationship Type="http://schemas.openxmlformats.org/officeDocument/2006/relationships/theme" Target="/ppt/slideMasters/theme/theme1.xml" Id="R584173105e1e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5bf28aad5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f9247551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2c4d1df5b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b90d3a390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fa5f4c9b3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00e6fd1084c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8f8d0c0d2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912f29e24f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