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c4a045c71e4d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731585372d46d2"/>
  </p:sldMasterIdLst>
  <p:sldIdLst>
    <p:sldId xmlns:r="http://schemas.openxmlformats.org/officeDocument/2006/relationships" id="256" r:id="R0a262a7147d840e9"/>
    <p:sldId xmlns:r="http://schemas.openxmlformats.org/officeDocument/2006/relationships" id="257" r:id="R5e6d40a36d0b40f8"/>
    <p:sldId xmlns:r="http://schemas.openxmlformats.org/officeDocument/2006/relationships" id="258" r:id="R9f67215f193246fc"/>
    <p:sldId xmlns:r="http://schemas.openxmlformats.org/officeDocument/2006/relationships" id="259" r:id="R3ac1bbb066be40ac"/>
    <p:sldId xmlns:r="http://schemas.openxmlformats.org/officeDocument/2006/relationships" id="260" r:id="Ra6c720ebbd634ee9"/>
    <p:sldId xmlns:r="http://schemas.openxmlformats.org/officeDocument/2006/relationships" id="261" r:id="R2ad2206eac474226"/>
    <p:sldId xmlns:r="http://schemas.openxmlformats.org/officeDocument/2006/relationships" id="262" r:id="R5a48537597cc4a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731585372d46d2" /><Relationship Type="http://schemas.openxmlformats.org/officeDocument/2006/relationships/slide" Target="/ppt/slides/slide1.xml" Id="R0a262a7147d840e9" /><Relationship Type="http://schemas.openxmlformats.org/officeDocument/2006/relationships/slide" Target="/ppt/slides/slide2.xml" Id="R5e6d40a36d0b40f8" /><Relationship Type="http://schemas.openxmlformats.org/officeDocument/2006/relationships/slide" Target="/ppt/slides/slide3.xml" Id="R9f67215f193246fc" /><Relationship Type="http://schemas.openxmlformats.org/officeDocument/2006/relationships/slide" Target="/ppt/slides/slide4.xml" Id="R3ac1bbb066be40ac" /><Relationship Type="http://schemas.openxmlformats.org/officeDocument/2006/relationships/slide" Target="/ppt/slides/slide5.xml" Id="Ra6c720ebbd634ee9" /><Relationship Type="http://schemas.openxmlformats.org/officeDocument/2006/relationships/slide" Target="/ppt/slides/slide6.xml" Id="R2ad2206eac474226" /><Relationship Type="http://schemas.openxmlformats.org/officeDocument/2006/relationships/slide" Target="/ppt/slides/slide7.xml" Id="R5a48537597cc4a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8bfa47edb74e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8fcb1342dd4c4f" /><Relationship Type="http://schemas.openxmlformats.org/officeDocument/2006/relationships/theme" Target="/ppt/slideMasters/theme/theme1.xml" Id="Rec9e47dad0e44f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8fcb1342dd4c4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65a398a2ec45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a827fb5d0e49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29434aa6c346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a939ebde5b4c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e2cb1168a84d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36e2acc899453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6914c088194e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RADAR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RADAR AS ble etablert [år] og holder til i Bømlo.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−417 973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4 988 250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36 095 642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39 158 548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RADAR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EIDESVIK TOR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RADAR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Vestvikvegen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5443 Bømlo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919 086 874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RADAR AS</a:t>
            </a:r>
          </a:p>
        </p:txBody>
      </p:sp>
    </p:spTree>
  </p:cSld>
  <p:clrMapOvr>
    <a:masterClrMapping xmlns:a="http://schemas.openxmlformats.org/drawingml/2006/main"/>
  </p:clrMapOvr>
</p:sld>
</file>