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81e47f3f0b4f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bd8f4738294be0"/>
  </p:sldMasterIdLst>
  <p:sldIdLst>
    <p:sldId xmlns:r="http://schemas.openxmlformats.org/officeDocument/2006/relationships" id="256" r:id="R2c9b1f11ade74397"/>
    <p:sldId xmlns:r="http://schemas.openxmlformats.org/officeDocument/2006/relationships" id="257" r:id="Rc64b4bd36ff04445"/>
    <p:sldId xmlns:r="http://schemas.openxmlformats.org/officeDocument/2006/relationships" id="258" r:id="R646a4ab6aba44ab1"/>
    <p:sldId xmlns:r="http://schemas.openxmlformats.org/officeDocument/2006/relationships" id="259" r:id="Rf8e7a45bdbee40e3"/>
    <p:sldId xmlns:r="http://schemas.openxmlformats.org/officeDocument/2006/relationships" id="260" r:id="Rfb788e25efdf4e9d"/>
    <p:sldId xmlns:r="http://schemas.openxmlformats.org/officeDocument/2006/relationships" id="261" r:id="R078844b82c414d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bd8f4738294be0" /><Relationship Type="http://schemas.openxmlformats.org/officeDocument/2006/relationships/slide" Target="/ppt/slides/slide1.xml" Id="R2c9b1f11ade74397" /><Relationship Type="http://schemas.openxmlformats.org/officeDocument/2006/relationships/slide" Target="/ppt/slides/slide2.xml" Id="Rc64b4bd36ff04445" /><Relationship Type="http://schemas.openxmlformats.org/officeDocument/2006/relationships/slide" Target="/ppt/slides/slide3.xml" Id="R646a4ab6aba44ab1" /><Relationship Type="http://schemas.openxmlformats.org/officeDocument/2006/relationships/slide" Target="/ppt/slides/slide4.xml" Id="Rf8e7a45bdbee40e3" /><Relationship Type="http://schemas.openxmlformats.org/officeDocument/2006/relationships/slide" Target="/ppt/slides/slide5.xml" Id="Rfb788e25efdf4e9d" /><Relationship Type="http://schemas.openxmlformats.org/officeDocument/2006/relationships/slide" Target="/ppt/slides/slide6.xml" Id="R078844b82c414d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e82b45e61a4f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2e308d8bf4ffa" /><Relationship Type="http://schemas.openxmlformats.org/officeDocument/2006/relationships/theme" Target="/ppt/slideMasters/theme/theme1.xml" Id="Rad0f309c3f674c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02e308d8bf4f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978bcfa4243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1c235769d46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d07cf482c4e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de67c6d744c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e0b719aa34a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5555c2f2f4b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BESLAG OG BALKONGER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