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4cabf0bd0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a8fe45ab04ab8"/>
  </p:sldMasterIdLst>
  <p:sldIdLst>
    <p:sldId xmlns:r="http://schemas.openxmlformats.org/officeDocument/2006/relationships" id="256" r:id="Rc0b13bb8a4be404b"/>
    <p:sldId xmlns:r="http://schemas.openxmlformats.org/officeDocument/2006/relationships" id="257" r:id="R89f18acf06e14129"/>
    <p:sldId xmlns:r="http://schemas.openxmlformats.org/officeDocument/2006/relationships" id="258" r:id="Re1cba705ead74769"/>
    <p:sldId xmlns:r="http://schemas.openxmlformats.org/officeDocument/2006/relationships" id="259" r:id="R1b550375872b4a04"/>
    <p:sldId xmlns:r="http://schemas.openxmlformats.org/officeDocument/2006/relationships" id="260" r:id="R6176391020e34866"/>
    <p:sldId xmlns:r="http://schemas.openxmlformats.org/officeDocument/2006/relationships" id="261" r:id="Rcd321d0d6e4b41fa"/>
    <p:sldId xmlns:r="http://schemas.openxmlformats.org/officeDocument/2006/relationships" id="262" r:id="Rd264fd043e9f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a8fe45ab04ab8" /><Relationship Type="http://schemas.openxmlformats.org/officeDocument/2006/relationships/slide" Target="/ppt/slides/slide1.xml" Id="Rc0b13bb8a4be404b" /><Relationship Type="http://schemas.openxmlformats.org/officeDocument/2006/relationships/slide" Target="/ppt/slides/slide2.xml" Id="R89f18acf06e14129" /><Relationship Type="http://schemas.openxmlformats.org/officeDocument/2006/relationships/slide" Target="/ppt/slides/slide3.xml" Id="Re1cba705ead74769" /><Relationship Type="http://schemas.openxmlformats.org/officeDocument/2006/relationships/slide" Target="/ppt/slides/slide4.xml" Id="R1b550375872b4a04" /><Relationship Type="http://schemas.openxmlformats.org/officeDocument/2006/relationships/slide" Target="/ppt/slides/slide5.xml" Id="R6176391020e34866" /><Relationship Type="http://schemas.openxmlformats.org/officeDocument/2006/relationships/slide" Target="/ppt/slides/slide6.xml" Id="Rcd321d0d6e4b41fa" /><Relationship Type="http://schemas.openxmlformats.org/officeDocument/2006/relationships/slide" Target="/ppt/slides/slide7.xml" Id="Rd264fd043e9f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a386c8b26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2e9b14cbc447d" /><Relationship Type="http://schemas.openxmlformats.org/officeDocument/2006/relationships/theme" Target="/ppt/slideMasters/theme/theme1.xml" Id="Ra9c6a95652dd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f2e9b14cbc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10e101422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3cbda7fc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4a42b6b42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932b0e1048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480c4a629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01e8a13bb41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c462cfc6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