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aa7b4c957247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bc4de71ea849e7"/>
  </p:sldMasterIdLst>
  <p:sldIdLst>
    <p:sldId xmlns:r="http://schemas.openxmlformats.org/officeDocument/2006/relationships" id="256" r:id="R47aefef101214044"/>
    <p:sldId xmlns:r="http://schemas.openxmlformats.org/officeDocument/2006/relationships" id="257" r:id="R51eff76d285345fd"/>
    <p:sldId xmlns:r="http://schemas.openxmlformats.org/officeDocument/2006/relationships" id="258" r:id="Rcf4ddc784d054fc9"/>
    <p:sldId xmlns:r="http://schemas.openxmlformats.org/officeDocument/2006/relationships" id="259" r:id="R9da0b0dbc3e34028"/>
    <p:sldId xmlns:r="http://schemas.openxmlformats.org/officeDocument/2006/relationships" id="260" r:id="Rf5de1c2f4f9d46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bc4de71ea849e7" /><Relationship Type="http://schemas.openxmlformats.org/officeDocument/2006/relationships/slide" Target="/ppt/slides/slide1.xml" Id="R47aefef101214044" /><Relationship Type="http://schemas.openxmlformats.org/officeDocument/2006/relationships/slide" Target="/ppt/slides/slide2.xml" Id="R51eff76d285345fd" /><Relationship Type="http://schemas.openxmlformats.org/officeDocument/2006/relationships/slide" Target="/ppt/slides/slide3.xml" Id="Rcf4ddc784d054fc9" /><Relationship Type="http://schemas.openxmlformats.org/officeDocument/2006/relationships/slide" Target="/ppt/slides/slide4.xml" Id="R9da0b0dbc3e34028" /><Relationship Type="http://schemas.openxmlformats.org/officeDocument/2006/relationships/slide" Target="/ppt/slides/slide5.xml" Id="Rf5de1c2f4f9d46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8bfbdb852345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f0e8139634210" /><Relationship Type="http://schemas.openxmlformats.org/officeDocument/2006/relationships/theme" Target="/ppt/slideMasters/theme/theme1.xml" Id="R15eb302deb8f4d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df0e81396342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fd19c060342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eb1c9671040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6a2dee98e48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bac0b7ac342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1449ec56547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AKSELS MAT OG GLEDE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AKSELS MAT OG GLEDE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919 252 421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