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6a2d2d4cd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125555f864442"/>
  </p:sldMasterIdLst>
  <p:sldIdLst>
    <p:sldId xmlns:r="http://schemas.openxmlformats.org/officeDocument/2006/relationships" id="256" r:id="Rcf37e721ac774970"/>
    <p:sldId xmlns:r="http://schemas.openxmlformats.org/officeDocument/2006/relationships" id="257" r:id="Rd9df7aff62054a36"/>
    <p:sldId xmlns:r="http://schemas.openxmlformats.org/officeDocument/2006/relationships" id="258" r:id="R1146a364bfdc453c"/>
    <p:sldId xmlns:r="http://schemas.openxmlformats.org/officeDocument/2006/relationships" id="259" r:id="Rad58fe047a2f47b8"/>
    <p:sldId xmlns:r="http://schemas.openxmlformats.org/officeDocument/2006/relationships" id="260" r:id="R8fa5c697870a4306"/>
    <p:sldId xmlns:r="http://schemas.openxmlformats.org/officeDocument/2006/relationships" id="261" r:id="R1ddcf1bc4d614b32"/>
    <p:sldId xmlns:r="http://schemas.openxmlformats.org/officeDocument/2006/relationships" id="262" r:id="R06d7622f42b3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125555f864442" /><Relationship Type="http://schemas.openxmlformats.org/officeDocument/2006/relationships/slide" Target="/ppt/slides/slide1.xml" Id="Rcf37e721ac774970" /><Relationship Type="http://schemas.openxmlformats.org/officeDocument/2006/relationships/slide" Target="/ppt/slides/slide2.xml" Id="Rd9df7aff62054a36" /><Relationship Type="http://schemas.openxmlformats.org/officeDocument/2006/relationships/slide" Target="/ppt/slides/slide3.xml" Id="R1146a364bfdc453c" /><Relationship Type="http://schemas.openxmlformats.org/officeDocument/2006/relationships/slide" Target="/ppt/slides/slide4.xml" Id="Rad58fe047a2f47b8" /><Relationship Type="http://schemas.openxmlformats.org/officeDocument/2006/relationships/slide" Target="/ppt/slides/slide5.xml" Id="R8fa5c697870a4306" /><Relationship Type="http://schemas.openxmlformats.org/officeDocument/2006/relationships/slide" Target="/ppt/slides/slide6.xml" Id="R1ddcf1bc4d614b32" /><Relationship Type="http://schemas.openxmlformats.org/officeDocument/2006/relationships/slide" Target="/ppt/slides/slide7.xml" Id="R06d7622f42b3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a9edb40d6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cd10ecb9d412c" /><Relationship Type="http://schemas.openxmlformats.org/officeDocument/2006/relationships/theme" Target="/ppt/slideMasters/theme/theme1.xml" Id="R07d80e16189a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cd10ecb9d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62629ba85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3233413ef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bca58a70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3209b363c49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3557b9689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1a80d22174c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583127a6e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