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2bdd3e203545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aba32d8bd64620"/>
  </p:sldMasterIdLst>
  <p:sldIdLst>
    <p:sldId xmlns:r="http://schemas.openxmlformats.org/officeDocument/2006/relationships" id="256" r:id="Re423930947e74663"/>
    <p:sldId xmlns:r="http://schemas.openxmlformats.org/officeDocument/2006/relationships" id="257" r:id="Radcd871c5230482d"/>
    <p:sldId xmlns:r="http://schemas.openxmlformats.org/officeDocument/2006/relationships" id="258" r:id="R106efecd71e149a5"/>
    <p:sldId xmlns:r="http://schemas.openxmlformats.org/officeDocument/2006/relationships" id="259" r:id="R6129fe607c8c4d6e"/>
    <p:sldId xmlns:r="http://schemas.openxmlformats.org/officeDocument/2006/relationships" id="260" r:id="Ra0788b9a3c0644a7"/>
    <p:sldId xmlns:r="http://schemas.openxmlformats.org/officeDocument/2006/relationships" id="261" r:id="R5aac406084e94672"/>
    <p:sldId xmlns:r="http://schemas.openxmlformats.org/officeDocument/2006/relationships" id="262" r:id="Raa5c2f43dfd243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aba32d8bd64620" /><Relationship Type="http://schemas.openxmlformats.org/officeDocument/2006/relationships/slide" Target="/ppt/slides/slide1.xml" Id="Re423930947e74663" /><Relationship Type="http://schemas.openxmlformats.org/officeDocument/2006/relationships/slide" Target="/ppt/slides/slide2.xml" Id="Radcd871c5230482d" /><Relationship Type="http://schemas.openxmlformats.org/officeDocument/2006/relationships/slide" Target="/ppt/slides/slide3.xml" Id="R106efecd71e149a5" /><Relationship Type="http://schemas.openxmlformats.org/officeDocument/2006/relationships/slide" Target="/ppt/slides/slide4.xml" Id="R6129fe607c8c4d6e" /><Relationship Type="http://schemas.openxmlformats.org/officeDocument/2006/relationships/slide" Target="/ppt/slides/slide5.xml" Id="Ra0788b9a3c0644a7" /><Relationship Type="http://schemas.openxmlformats.org/officeDocument/2006/relationships/slide" Target="/ppt/slides/slide6.xml" Id="R5aac406084e94672" /><Relationship Type="http://schemas.openxmlformats.org/officeDocument/2006/relationships/slide" Target="/ppt/slides/slide7.xml" Id="Raa5c2f43dfd243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f0bc1760dd44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bacc271004f00" /><Relationship Type="http://schemas.openxmlformats.org/officeDocument/2006/relationships/theme" Target="/ppt/slideMasters/theme/theme1.xml" Id="R21389ffb85ab4e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cbacc271004f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5c7f8fe0c4d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db6d3605643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8b8706c394e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5c615542242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dd14fc29da48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04cba86bb4a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dab582ed24d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TORBLÅ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TORBLÅ HOLDING AS ble etablert [år] og holder til i Odda.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599 274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12 126 731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TORBLÅ RUNE SLEIRE  –  90,1 %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IN2TO HOLDING AS  –  9,9 %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v/Odda NæringsPark AS, Holmavegen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5750 Odda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919 257 563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