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30b8003f3442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c23ef3cb8e4cde"/>
  </p:sldMasterIdLst>
  <p:sldIdLst>
    <p:sldId xmlns:r="http://schemas.openxmlformats.org/officeDocument/2006/relationships" id="256" r:id="Rb262e555edec4b34"/>
    <p:sldId xmlns:r="http://schemas.openxmlformats.org/officeDocument/2006/relationships" id="257" r:id="Rc1ca17ef668546fc"/>
    <p:sldId xmlns:r="http://schemas.openxmlformats.org/officeDocument/2006/relationships" id="258" r:id="Rad823ad7ddfc4b29"/>
    <p:sldId xmlns:r="http://schemas.openxmlformats.org/officeDocument/2006/relationships" id="259" r:id="Rd12553d3880e4c7a"/>
    <p:sldId xmlns:r="http://schemas.openxmlformats.org/officeDocument/2006/relationships" id="260" r:id="R053469b639b64637"/>
    <p:sldId xmlns:r="http://schemas.openxmlformats.org/officeDocument/2006/relationships" id="261" r:id="R41c899cbb24641d7"/>
    <p:sldId xmlns:r="http://schemas.openxmlformats.org/officeDocument/2006/relationships" id="262" r:id="R21c8200b8b7341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c23ef3cb8e4cde" /><Relationship Type="http://schemas.openxmlformats.org/officeDocument/2006/relationships/slide" Target="/ppt/slides/slide1.xml" Id="Rb262e555edec4b34" /><Relationship Type="http://schemas.openxmlformats.org/officeDocument/2006/relationships/slide" Target="/ppt/slides/slide2.xml" Id="Rc1ca17ef668546fc" /><Relationship Type="http://schemas.openxmlformats.org/officeDocument/2006/relationships/slide" Target="/ppt/slides/slide3.xml" Id="Rad823ad7ddfc4b29" /><Relationship Type="http://schemas.openxmlformats.org/officeDocument/2006/relationships/slide" Target="/ppt/slides/slide4.xml" Id="Rd12553d3880e4c7a" /><Relationship Type="http://schemas.openxmlformats.org/officeDocument/2006/relationships/slide" Target="/ppt/slides/slide5.xml" Id="R053469b639b64637" /><Relationship Type="http://schemas.openxmlformats.org/officeDocument/2006/relationships/slide" Target="/ppt/slides/slide6.xml" Id="R41c899cbb24641d7" /><Relationship Type="http://schemas.openxmlformats.org/officeDocument/2006/relationships/slide" Target="/ppt/slides/slide7.xml" Id="R21c8200b8b7341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f4ae947d0741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2dd45b7c04a7c" /><Relationship Type="http://schemas.openxmlformats.org/officeDocument/2006/relationships/theme" Target="/ppt/slideMasters/theme/theme1.xml" Id="Re569fcef27af4e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82dd45b7c04a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0ccaaddef4c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9a09d7feb45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a1982eaa347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8d2e7cd4c4a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c2a790b734a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64c7e990448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c14a6c55e4d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 INVEST AS ble etablert [år] og holder til i Heggedal.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2 458 341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2 459 954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VEGAR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Gjellum vei 19A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1389 Heggedal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vegkri@live.no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919 306 149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