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9b4482d10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86ae291114bfe"/>
  </p:sldMasterIdLst>
  <p:sldIdLst>
    <p:sldId xmlns:r="http://schemas.openxmlformats.org/officeDocument/2006/relationships" id="256" r:id="R959f131358b6458d"/>
    <p:sldId xmlns:r="http://schemas.openxmlformats.org/officeDocument/2006/relationships" id="257" r:id="R76328a43c45d4e17"/>
    <p:sldId xmlns:r="http://schemas.openxmlformats.org/officeDocument/2006/relationships" id="258" r:id="R7bd16fb4599a482a"/>
    <p:sldId xmlns:r="http://schemas.openxmlformats.org/officeDocument/2006/relationships" id="259" r:id="Rdd4e536669474b7d"/>
    <p:sldId xmlns:r="http://schemas.openxmlformats.org/officeDocument/2006/relationships" id="260" r:id="Rea08e8cdbec74c59"/>
    <p:sldId xmlns:r="http://schemas.openxmlformats.org/officeDocument/2006/relationships" id="261" r:id="R0d31fe35551043c5"/>
    <p:sldId xmlns:r="http://schemas.openxmlformats.org/officeDocument/2006/relationships" id="262" r:id="Ra498f8fe5bd6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86ae291114bfe" /><Relationship Type="http://schemas.openxmlformats.org/officeDocument/2006/relationships/slide" Target="/ppt/slides/slide1.xml" Id="R959f131358b6458d" /><Relationship Type="http://schemas.openxmlformats.org/officeDocument/2006/relationships/slide" Target="/ppt/slides/slide2.xml" Id="R76328a43c45d4e17" /><Relationship Type="http://schemas.openxmlformats.org/officeDocument/2006/relationships/slide" Target="/ppt/slides/slide3.xml" Id="R7bd16fb4599a482a" /><Relationship Type="http://schemas.openxmlformats.org/officeDocument/2006/relationships/slide" Target="/ppt/slides/slide4.xml" Id="Rdd4e536669474b7d" /><Relationship Type="http://schemas.openxmlformats.org/officeDocument/2006/relationships/slide" Target="/ppt/slides/slide5.xml" Id="Rea08e8cdbec74c59" /><Relationship Type="http://schemas.openxmlformats.org/officeDocument/2006/relationships/slide" Target="/ppt/slides/slide6.xml" Id="R0d31fe35551043c5" /><Relationship Type="http://schemas.openxmlformats.org/officeDocument/2006/relationships/slide" Target="/ppt/slides/slide7.xml" Id="Ra498f8fe5bd6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b17d5eae046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b68bfc2f44820" /><Relationship Type="http://schemas.openxmlformats.org/officeDocument/2006/relationships/theme" Target="/ppt/slideMasters/theme/theme1.xml" Id="R70949846a55a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b68bfc2f4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6249c9318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9035c991e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e3b2101e0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0ac8ef547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d90fb2adf4a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8fa419785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f92b05822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KARL-OVE BJØRNSTAD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KARL-OVE BJØRNSTAD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48 862 258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17 445 965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26 376 704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167 788 585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862 333 168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HERAKLES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PENINSULA INVEST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KARL OVE HAUGAN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