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f4f4f6672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ea52fe4954829"/>
  </p:sldMasterIdLst>
  <p:sldIdLst>
    <p:sldId xmlns:r="http://schemas.openxmlformats.org/officeDocument/2006/relationships" id="256" r:id="R04029400123443b0"/>
    <p:sldId xmlns:r="http://schemas.openxmlformats.org/officeDocument/2006/relationships" id="257" r:id="R0d6b779e32db40a7"/>
    <p:sldId xmlns:r="http://schemas.openxmlformats.org/officeDocument/2006/relationships" id="258" r:id="R155d96e17e9848eb"/>
    <p:sldId xmlns:r="http://schemas.openxmlformats.org/officeDocument/2006/relationships" id="259" r:id="R98ff5cabf05143cc"/>
    <p:sldId xmlns:r="http://schemas.openxmlformats.org/officeDocument/2006/relationships" id="260" r:id="R59add843806944fe"/>
    <p:sldId xmlns:r="http://schemas.openxmlformats.org/officeDocument/2006/relationships" id="261" r:id="R69ca890a27b54dcc"/>
    <p:sldId xmlns:r="http://schemas.openxmlformats.org/officeDocument/2006/relationships" id="262" r:id="R884720971432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ea52fe4954829" /><Relationship Type="http://schemas.openxmlformats.org/officeDocument/2006/relationships/slide" Target="/ppt/slides/slide1.xml" Id="R04029400123443b0" /><Relationship Type="http://schemas.openxmlformats.org/officeDocument/2006/relationships/slide" Target="/ppt/slides/slide2.xml" Id="R0d6b779e32db40a7" /><Relationship Type="http://schemas.openxmlformats.org/officeDocument/2006/relationships/slide" Target="/ppt/slides/slide3.xml" Id="R155d96e17e9848eb" /><Relationship Type="http://schemas.openxmlformats.org/officeDocument/2006/relationships/slide" Target="/ppt/slides/slide4.xml" Id="R98ff5cabf05143cc" /><Relationship Type="http://schemas.openxmlformats.org/officeDocument/2006/relationships/slide" Target="/ppt/slides/slide5.xml" Id="R59add843806944fe" /><Relationship Type="http://schemas.openxmlformats.org/officeDocument/2006/relationships/slide" Target="/ppt/slides/slide6.xml" Id="R69ca890a27b54dcc" /><Relationship Type="http://schemas.openxmlformats.org/officeDocument/2006/relationships/slide" Target="/ppt/slides/slide7.xml" Id="R884720971432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f3738a6264e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bdc6b597b4aa6" /><Relationship Type="http://schemas.openxmlformats.org/officeDocument/2006/relationships/theme" Target="/ppt/slideMasters/theme/theme1.xml" Id="Rb939f7aa7f55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bdc6b597b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b54bab3fa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ff47c62fb4d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ec79e0ae0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5bde7a1f5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e79f18a7c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98ff8ecff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9d1a5e90940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