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abe67daf445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7eab2c0a349b3"/>
  </p:sldMasterIdLst>
  <p:sldIdLst>
    <p:sldId xmlns:r="http://schemas.openxmlformats.org/officeDocument/2006/relationships" id="256" r:id="R73a85251291341f0"/>
    <p:sldId xmlns:r="http://schemas.openxmlformats.org/officeDocument/2006/relationships" id="257" r:id="R65e49394e46b459b"/>
    <p:sldId xmlns:r="http://schemas.openxmlformats.org/officeDocument/2006/relationships" id="258" r:id="Rb915ff8cd5d14fca"/>
    <p:sldId xmlns:r="http://schemas.openxmlformats.org/officeDocument/2006/relationships" id="259" r:id="R0817f4cd04b7465c"/>
    <p:sldId xmlns:r="http://schemas.openxmlformats.org/officeDocument/2006/relationships" id="260" r:id="Recc6d614267f49e9"/>
    <p:sldId xmlns:r="http://schemas.openxmlformats.org/officeDocument/2006/relationships" id="261" r:id="R681ad01c321e42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7eab2c0a349b3" /><Relationship Type="http://schemas.openxmlformats.org/officeDocument/2006/relationships/slide" Target="/ppt/slides/slide1.xml" Id="R73a85251291341f0" /><Relationship Type="http://schemas.openxmlformats.org/officeDocument/2006/relationships/slide" Target="/ppt/slides/slide2.xml" Id="R65e49394e46b459b" /><Relationship Type="http://schemas.openxmlformats.org/officeDocument/2006/relationships/slide" Target="/ppt/slides/slide3.xml" Id="Rb915ff8cd5d14fca" /><Relationship Type="http://schemas.openxmlformats.org/officeDocument/2006/relationships/slide" Target="/ppt/slides/slide4.xml" Id="R0817f4cd04b7465c" /><Relationship Type="http://schemas.openxmlformats.org/officeDocument/2006/relationships/slide" Target="/ppt/slides/slide5.xml" Id="Recc6d614267f49e9" /><Relationship Type="http://schemas.openxmlformats.org/officeDocument/2006/relationships/slide" Target="/ppt/slides/slide6.xml" Id="R681ad01c321e42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37ed92178e48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57604a0a74dd2" /><Relationship Type="http://schemas.openxmlformats.org/officeDocument/2006/relationships/theme" Target="/ppt/slideMasters/theme/theme1.xml" Id="R032a9b554efc45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957604a0a7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7713110e3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604a676ae4a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f8c956d73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ee91f53ac42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98ab0727740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101016ac948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KROHNÅS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Skjolds veg 29A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5236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919 816 708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KROHNÅS UTVIKLING AS</a:t>
            </a:r>
          </a:p>
        </p:txBody>
      </p:sp>
    </p:spTree>
  </p:cSld>
  <p:clrMapOvr>
    <a:masterClrMapping xmlns:a="http://schemas.openxmlformats.org/drawingml/2006/main"/>
  </p:clrMapOvr>
</p:sld>
</file>