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3b30f60ae4e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a0326e3204749"/>
  </p:sldMasterIdLst>
  <p:sldIdLst>
    <p:sldId xmlns:r="http://schemas.openxmlformats.org/officeDocument/2006/relationships" id="256" r:id="Rd65f5c3e5d9a4f55"/>
    <p:sldId xmlns:r="http://schemas.openxmlformats.org/officeDocument/2006/relationships" id="257" r:id="R0106989ec9a84fc6"/>
    <p:sldId xmlns:r="http://schemas.openxmlformats.org/officeDocument/2006/relationships" id="258" r:id="Ra04106f8c1474361"/>
    <p:sldId xmlns:r="http://schemas.openxmlformats.org/officeDocument/2006/relationships" id="259" r:id="Rc89918a7d6214950"/>
    <p:sldId xmlns:r="http://schemas.openxmlformats.org/officeDocument/2006/relationships" id="260" r:id="R2e797a2e8a634620"/>
    <p:sldId xmlns:r="http://schemas.openxmlformats.org/officeDocument/2006/relationships" id="261" r:id="Rb219be0efba74b43"/>
    <p:sldId xmlns:r="http://schemas.openxmlformats.org/officeDocument/2006/relationships" id="262" r:id="R996d7b0f9fb24f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a0326e3204749" /><Relationship Type="http://schemas.openxmlformats.org/officeDocument/2006/relationships/slide" Target="/ppt/slides/slide1.xml" Id="Rd65f5c3e5d9a4f55" /><Relationship Type="http://schemas.openxmlformats.org/officeDocument/2006/relationships/slide" Target="/ppt/slides/slide2.xml" Id="R0106989ec9a84fc6" /><Relationship Type="http://schemas.openxmlformats.org/officeDocument/2006/relationships/slide" Target="/ppt/slides/slide3.xml" Id="Ra04106f8c1474361" /><Relationship Type="http://schemas.openxmlformats.org/officeDocument/2006/relationships/slide" Target="/ppt/slides/slide4.xml" Id="Rc89918a7d6214950" /><Relationship Type="http://schemas.openxmlformats.org/officeDocument/2006/relationships/slide" Target="/ppt/slides/slide5.xml" Id="R2e797a2e8a634620" /><Relationship Type="http://schemas.openxmlformats.org/officeDocument/2006/relationships/slide" Target="/ppt/slides/slide6.xml" Id="Rb219be0efba74b43" /><Relationship Type="http://schemas.openxmlformats.org/officeDocument/2006/relationships/slide" Target="/ppt/slides/slide7.xml" Id="R996d7b0f9fb24f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757f360cc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c3b8b6a534b5e" /><Relationship Type="http://schemas.openxmlformats.org/officeDocument/2006/relationships/theme" Target="/ppt/slideMasters/theme/theme1.xml" Id="R622a0f3262664a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9c3b8b6a534b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91a7d167c47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afe420cf54c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a71aa8175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00b79e2ac40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32f2214f042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f830e9d2a4a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66d826ade4b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