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16ff82df3348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e3b2db6c94206"/>
  </p:sldMasterIdLst>
  <p:sldIdLst>
    <p:sldId xmlns:r="http://schemas.openxmlformats.org/officeDocument/2006/relationships" id="256" r:id="Rd515303d4a0f4f28"/>
    <p:sldId xmlns:r="http://schemas.openxmlformats.org/officeDocument/2006/relationships" id="257" r:id="R9d3fe835fd3940f3"/>
    <p:sldId xmlns:r="http://schemas.openxmlformats.org/officeDocument/2006/relationships" id="258" r:id="R22e082cb6fb24de6"/>
    <p:sldId xmlns:r="http://schemas.openxmlformats.org/officeDocument/2006/relationships" id="259" r:id="R2a8514b9c0b640ae"/>
    <p:sldId xmlns:r="http://schemas.openxmlformats.org/officeDocument/2006/relationships" id="260" r:id="Rbe50344f56414542"/>
    <p:sldId xmlns:r="http://schemas.openxmlformats.org/officeDocument/2006/relationships" id="261" r:id="R2b60138f22e44edf"/>
    <p:sldId xmlns:r="http://schemas.openxmlformats.org/officeDocument/2006/relationships" id="262" r:id="Rb7c51eb3cf534d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e3b2db6c94206" /><Relationship Type="http://schemas.openxmlformats.org/officeDocument/2006/relationships/slide" Target="/ppt/slides/slide1.xml" Id="Rd515303d4a0f4f28" /><Relationship Type="http://schemas.openxmlformats.org/officeDocument/2006/relationships/slide" Target="/ppt/slides/slide2.xml" Id="R9d3fe835fd3940f3" /><Relationship Type="http://schemas.openxmlformats.org/officeDocument/2006/relationships/slide" Target="/ppt/slides/slide3.xml" Id="R22e082cb6fb24de6" /><Relationship Type="http://schemas.openxmlformats.org/officeDocument/2006/relationships/slide" Target="/ppt/slides/slide4.xml" Id="R2a8514b9c0b640ae" /><Relationship Type="http://schemas.openxmlformats.org/officeDocument/2006/relationships/slide" Target="/ppt/slides/slide5.xml" Id="Rbe50344f56414542" /><Relationship Type="http://schemas.openxmlformats.org/officeDocument/2006/relationships/slide" Target="/ppt/slides/slide6.xml" Id="R2b60138f22e44edf" /><Relationship Type="http://schemas.openxmlformats.org/officeDocument/2006/relationships/slide" Target="/ppt/slides/slide7.xml" Id="Rb7c51eb3cf534d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dca93319d46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17eea5cd04269" /><Relationship Type="http://schemas.openxmlformats.org/officeDocument/2006/relationships/theme" Target="/ppt/slideMasters/theme/theme1.xml" Id="Rc4aca9afda0c47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e17eea5cd042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dd9f811784d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a31ed3148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bde30b1fa48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47f1f3dce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65817356d48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703feff8344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db99057854b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LUMI EDUCATION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 EDUCATION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−21 065 000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733 793 000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772 210 000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BANK OF NEW YORK MELLON SA/NV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AKSJE NORGE VERDIPAPIRFOND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HOLBERG NORGE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NORTHERN TRUST COMP, LONDON BR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J.P. MORGAN SE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919 871 237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