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1c923f9179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05391e02824b15"/>
  </p:sldMasterIdLst>
  <p:sldIdLst>
    <p:sldId xmlns:r="http://schemas.openxmlformats.org/officeDocument/2006/relationships" id="256" r:id="Ra4a9a288eeb34277"/>
    <p:sldId xmlns:r="http://schemas.openxmlformats.org/officeDocument/2006/relationships" id="257" r:id="Rf48edbd18c0345ef"/>
    <p:sldId xmlns:r="http://schemas.openxmlformats.org/officeDocument/2006/relationships" id="258" r:id="R7f3b2062b3c4469d"/>
    <p:sldId xmlns:r="http://schemas.openxmlformats.org/officeDocument/2006/relationships" id="259" r:id="R4dfbee170e9f4640"/>
    <p:sldId xmlns:r="http://schemas.openxmlformats.org/officeDocument/2006/relationships" id="260" r:id="R015877ee6f7d4a26"/>
    <p:sldId xmlns:r="http://schemas.openxmlformats.org/officeDocument/2006/relationships" id="261" r:id="Rfb4f035298af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5391e02824b15" /><Relationship Type="http://schemas.openxmlformats.org/officeDocument/2006/relationships/slide" Target="/ppt/slides/slide1.xml" Id="Ra4a9a288eeb34277" /><Relationship Type="http://schemas.openxmlformats.org/officeDocument/2006/relationships/slide" Target="/ppt/slides/slide2.xml" Id="Rf48edbd18c0345ef" /><Relationship Type="http://schemas.openxmlformats.org/officeDocument/2006/relationships/slide" Target="/ppt/slides/slide3.xml" Id="R7f3b2062b3c4469d" /><Relationship Type="http://schemas.openxmlformats.org/officeDocument/2006/relationships/slide" Target="/ppt/slides/slide4.xml" Id="R4dfbee170e9f4640" /><Relationship Type="http://schemas.openxmlformats.org/officeDocument/2006/relationships/slide" Target="/ppt/slides/slide5.xml" Id="R015877ee6f7d4a26" /><Relationship Type="http://schemas.openxmlformats.org/officeDocument/2006/relationships/slide" Target="/ppt/slides/slide6.xml" Id="Rfb4f035298af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788f6446046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72d109a874d1f" /><Relationship Type="http://schemas.openxmlformats.org/officeDocument/2006/relationships/theme" Target="/ppt/slideMasters/theme/theme1.xml" Id="R45a640a75b43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172d109a874d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ab2d961cb41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a6714bf174a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4a6065b6b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445917d314b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03ac12f83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f32629f8c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