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9382b1fc3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c455ac952449e"/>
  </p:sldMasterIdLst>
  <p:sldIdLst>
    <p:sldId xmlns:r="http://schemas.openxmlformats.org/officeDocument/2006/relationships" id="256" r:id="R29e166bf2afb4989"/>
    <p:sldId xmlns:r="http://schemas.openxmlformats.org/officeDocument/2006/relationships" id="257" r:id="Raa7df16366474808"/>
    <p:sldId xmlns:r="http://schemas.openxmlformats.org/officeDocument/2006/relationships" id="258" r:id="Rd94d64757b2e4dff"/>
    <p:sldId xmlns:r="http://schemas.openxmlformats.org/officeDocument/2006/relationships" id="259" r:id="R8d8be0f064d8440f"/>
    <p:sldId xmlns:r="http://schemas.openxmlformats.org/officeDocument/2006/relationships" id="260" r:id="Rb6325bb962f54216"/>
    <p:sldId xmlns:r="http://schemas.openxmlformats.org/officeDocument/2006/relationships" id="261" r:id="R64d3396c59fc458e"/>
    <p:sldId xmlns:r="http://schemas.openxmlformats.org/officeDocument/2006/relationships" id="262" r:id="R3a9d5c574df54a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c455ac952449e" /><Relationship Type="http://schemas.openxmlformats.org/officeDocument/2006/relationships/slide" Target="/ppt/slides/slide1.xml" Id="R29e166bf2afb4989" /><Relationship Type="http://schemas.openxmlformats.org/officeDocument/2006/relationships/slide" Target="/ppt/slides/slide2.xml" Id="Raa7df16366474808" /><Relationship Type="http://schemas.openxmlformats.org/officeDocument/2006/relationships/slide" Target="/ppt/slides/slide3.xml" Id="Rd94d64757b2e4dff" /><Relationship Type="http://schemas.openxmlformats.org/officeDocument/2006/relationships/slide" Target="/ppt/slides/slide4.xml" Id="R8d8be0f064d8440f" /><Relationship Type="http://schemas.openxmlformats.org/officeDocument/2006/relationships/slide" Target="/ppt/slides/slide5.xml" Id="Rb6325bb962f54216" /><Relationship Type="http://schemas.openxmlformats.org/officeDocument/2006/relationships/slide" Target="/ppt/slides/slide6.xml" Id="R64d3396c59fc458e" /><Relationship Type="http://schemas.openxmlformats.org/officeDocument/2006/relationships/slide" Target="/ppt/slides/slide7.xml" Id="R3a9d5c574df54a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839ee4d3b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52ba4e408416c" /><Relationship Type="http://schemas.openxmlformats.org/officeDocument/2006/relationships/theme" Target="/ppt/slideMasters/theme/theme1.xml" Id="R6d4b5ed24dd440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52ba4e40841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3eddf6a8f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333cba8df4a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4bd27515d42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54016d567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7ef7c8fc3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9177512ad4a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7b542a534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