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33a321e52343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7af51a5b9e4c7c"/>
  </p:sldMasterIdLst>
  <p:sldIdLst>
    <p:sldId xmlns:r="http://schemas.openxmlformats.org/officeDocument/2006/relationships" id="256" r:id="Rbc060a65794c4d7f"/>
    <p:sldId xmlns:r="http://schemas.openxmlformats.org/officeDocument/2006/relationships" id="257" r:id="R07db6b22d56e41da"/>
    <p:sldId xmlns:r="http://schemas.openxmlformats.org/officeDocument/2006/relationships" id="258" r:id="R9ebd887b03274426"/>
    <p:sldId xmlns:r="http://schemas.openxmlformats.org/officeDocument/2006/relationships" id="259" r:id="R38171f5ffe134c00"/>
    <p:sldId xmlns:r="http://schemas.openxmlformats.org/officeDocument/2006/relationships" id="260" r:id="R9578d23292c845bc"/>
    <p:sldId xmlns:r="http://schemas.openxmlformats.org/officeDocument/2006/relationships" id="261" r:id="Ra07bad79d278414b"/>
    <p:sldId xmlns:r="http://schemas.openxmlformats.org/officeDocument/2006/relationships" id="262" r:id="Re8311d6f49154c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7af51a5b9e4c7c" /><Relationship Type="http://schemas.openxmlformats.org/officeDocument/2006/relationships/slide" Target="/ppt/slides/slide1.xml" Id="Rbc060a65794c4d7f" /><Relationship Type="http://schemas.openxmlformats.org/officeDocument/2006/relationships/slide" Target="/ppt/slides/slide2.xml" Id="R07db6b22d56e41da" /><Relationship Type="http://schemas.openxmlformats.org/officeDocument/2006/relationships/slide" Target="/ppt/slides/slide3.xml" Id="R9ebd887b03274426" /><Relationship Type="http://schemas.openxmlformats.org/officeDocument/2006/relationships/slide" Target="/ppt/slides/slide4.xml" Id="R38171f5ffe134c00" /><Relationship Type="http://schemas.openxmlformats.org/officeDocument/2006/relationships/slide" Target="/ppt/slides/slide5.xml" Id="R9578d23292c845bc" /><Relationship Type="http://schemas.openxmlformats.org/officeDocument/2006/relationships/slide" Target="/ppt/slides/slide6.xml" Id="Ra07bad79d278414b" /><Relationship Type="http://schemas.openxmlformats.org/officeDocument/2006/relationships/slide" Target="/ppt/slides/slide7.xml" Id="Re8311d6f49154c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0ad2fd0bb44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bf69914ad14be0" /><Relationship Type="http://schemas.openxmlformats.org/officeDocument/2006/relationships/theme" Target="/ppt/slideMasters/theme/theme1.xml" Id="R7bb0ff6a87ce46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bf69914ad14b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ba1307e2f49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f341136df416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d005a95524e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017cf60e349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73af59a2f74be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9654786bd1457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8c1c0a73d4f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REED SKAGEN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II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2 385 514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943 298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757 964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1 179 216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REED SKAGEN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Kjødes veg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919 880 708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REED SKAGEN II AS</a:t>
            </a:r>
          </a:p>
        </p:txBody>
      </p:sp>
    </p:spTree>
  </p:cSld>
  <p:clrMapOvr>
    <a:masterClrMapping xmlns:a="http://schemas.openxmlformats.org/drawingml/2006/main"/>
  </p:clrMapOvr>
</p:sld>
</file>