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d654869453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f453e53b64623"/>
  </p:sldMasterIdLst>
  <p:sldIdLst>
    <p:sldId xmlns:r="http://schemas.openxmlformats.org/officeDocument/2006/relationships" id="256" r:id="Rb42caa7d2ab6491e"/>
    <p:sldId xmlns:r="http://schemas.openxmlformats.org/officeDocument/2006/relationships" id="257" r:id="R59ca098cd6784ce2"/>
    <p:sldId xmlns:r="http://schemas.openxmlformats.org/officeDocument/2006/relationships" id="258" r:id="Rba23fd25814141b1"/>
    <p:sldId xmlns:r="http://schemas.openxmlformats.org/officeDocument/2006/relationships" id="259" r:id="R9eb3bbe5ed594893"/>
    <p:sldId xmlns:r="http://schemas.openxmlformats.org/officeDocument/2006/relationships" id="260" r:id="R6e4c4279c92342c4"/>
    <p:sldId xmlns:r="http://schemas.openxmlformats.org/officeDocument/2006/relationships" id="261" r:id="R0cab42698fe14d0a"/>
    <p:sldId xmlns:r="http://schemas.openxmlformats.org/officeDocument/2006/relationships" id="262" r:id="Rf7c7b60d60cc4c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f453e53b64623" /><Relationship Type="http://schemas.openxmlformats.org/officeDocument/2006/relationships/slide" Target="/ppt/slides/slide1.xml" Id="Rb42caa7d2ab6491e" /><Relationship Type="http://schemas.openxmlformats.org/officeDocument/2006/relationships/slide" Target="/ppt/slides/slide2.xml" Id="R59ca098cd6784ce2" /><Relationship Type="http://schemas.openxmlformats.org/officeDocument/2006/relationships/slide" Target="/ppt/slides/slide3.xml" Id="Rba23fd25814141b1" /><Relationship Type="http://schemas.openxmlformats.org/officeDocument/2006/relationships/slide" Target="/ppt/slides/slide4.xml" Id="R9eb3bbe5ed594893" /><Relationship Type="http://schemas.openxmlformats.org/officeDocument/2006/relationships/slide" Target="/ppt/slides/slide5.xml" Id="R6e4c4279c92342c4" /><Relationship Type="http://schemas.openxmlformats.org/officeDocument/2006/relationships/slide" Target="/ppt/slides/slide6.xml" Id="R0cab42698fe14d0a" /><Relationship Type="http://schemas.openxmlformats.org/officeDocument/2006/relationships/slide" Target="/ppt/slides/slide7.xml" Id="Rf7c7b60d60cc4c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cd5effeb646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9e58930ad41ad" /><Relationship Type="http://schemas.openxmlformats.org/officeDocument/2006/relationships/theme" Target="/ppt/slideMasters/theme/theme1.xml" Id="R428180a20cb94c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a9e58930ad41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5674bcbcc4f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f0e06a09e46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b1c27555441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93a10850240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00a005e754a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a3cea90774b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ab12281a842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SMÅ FRØ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 FRØ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617 649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MONGSTAD HAAVIK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